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63" r:id="rId13"/>
    <p:sldId id="264" r:id="rId14"/>
    <p:sldId id="265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7" r:id="rId23"/>
    <p:sldId id="276" r:id="rId24"/>
    <p:sldId id="279" r:id="rId25"/>
    <p:sldId id="281" r:id="rId26"/>
    <p:sldId id="280" r:id="rId27"/>
    <p:sldId id="282" r:id="rId28"/>
  </p:sldIdLst>
  <p:sldSz cx="9144000" cy="6858000" type="screen4x3"/>
  <p:notesSz cx="6756400" cy="98679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51116;&#48268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51116;&#4826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layout>
        <c:manualLayout>
          <c:xMode val="edge"/>
          <c:yMode val="edge"/>
          <c:x val="0.45879527274747256"/>
          <c:y val="0.57940482458470799"/>
        </c:manualLayout>
      </c:layout>
    </c:title>
    <c:plotArea>
      <c:layout>
        <c:manualLayout>
          <c:layoutTarget val="inner"/>
          <c:xMode val="edge"/>
          <c:yMode val="edge"/>
          <c:x val="0.17997680813242975"/>
          <c:y val="6.9091960796626453E-2"/>
          <c:w val="0.64232654705032777"/>
          <c:h val="0.93090803920337351"/>
        </c:manualLayout>
      </c:layout>
      <c:pieChart>
        <c:varyColors val="1"/>
        <c:ser>
          <c:idx val="0"/>
          <c:order val="0"/>
          <c:tx>
            <c:strRef>
              <c:f>'Sheet1'!$B$1</c:f>
              <c:strCache>
                <c:ptCount val="1"/>
                <c:pt idx="0">
                  <c:v>연 사용시간</c:v>
                </c:pt>
              </c:strCache>
            </c:strRef>
          </c:tx>
          <c:explosion val="25"/>
          <c:dLbls>
            <c:dLbl>
              <c:idx val="1"/>
              <c:layout>
                <c:manualLayout>
                  <c:x val="-0.10562579767559704"/>
                  <c:y val="-0.14311269941199956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0.14166998043577819"/>
                  <c:y val="0.18434911553037331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showCatName val="1"/>
            <c:showPercent val="1"/>
            <c:showLeaderLines val="1"/>
          </c:dLbls>
          <c:cat>
            <c:strRef>
              <c:f>'Sheet1'!$A$2:$A$5</c:f>
              <c:strCache>
                <c:ptCount val="4"/>
                <c:pt idx="0">
                  <c:v>노동시간</c:v>
                </c:pt>
                <c:pt idx="1">
                  <c:v>재생산시간</c:v>
                </c:pt>
                <c:pt idx="2">
                  <c:v>수면시간</c:v>
                </c:pt>
                <c:pt idx="3">
                  <c:v>시민으로 활동 시간</c:v>
                </c:pt>
              </c:strCache>
            </c:strRef>
          </c:cat>
          <c:val>
            <c:numRef>
              <c:f>'Sheet1'!$B$2:$B$5</c:f>
              <c:numCache>
                <c:formatCode>General</c:formatCode>
                <c:ptCount val="4"/>
                <c:pt idx="0">
                  <c:v>2500</c:v>
                </c:pt>
                <c:pt idx="1">
                  <c:v>1500</c:v>
                </c:pt>
                <c:pt idx="2">
                  <c:v>2200</c:v>
                </c:pt>
                <c:pt idx="3">
                  <c:v>2300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en-US" altLang="ko-KR" dirty="0" smtClean="0"/>
              <a:t>30</a:t>
            </a:r>
            <a:r>
              <a:rPr lang="ko-KR" altLang="en-US" dirty="0" smtClean="0"/>
              <a:t>대 재벌 규모 변화</a:t>
            </a:r>
            <a:endParaRPr lang="ko-KR" altLang="en-US" dirty="0"/>
          </a:p>
        </c:rich>
      </c:tx>
      <c:layout/>
      <c:overlay val="1"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Sheet2!$H$15</c:f>
              <c:strCache>
                <c:ptCount val="1"/>
                <c:pt idx="0">
                  <c:v>2002</c:v>
                </c:pt>
              </c:strCache>
            </c:strRef>
          </c:tx>
          <c:cat>
            <c:strRef>
              <c:f>Sheet2!$I$14:$K$14</c:f>
              <c:strCache>
                <c:ptCount val="3"/>
                <c:pt idx="0">
                  <c:v>자산</c:v>
                </c:pt>
                <c:pt idx="1">
                  <c:v>매출액</c:v>
                </c:pt>
                <c:pt idx="2">
                  <c:v>당기순익</c:v>
                </c:pt>
              </c:strCache>
            </c:strRef>
          </c:cat>
          <c:val>
            <c:numRef>
              <c:f>Sheet2!$I$15:$K$15</c:f>
              <c:numCache>
                <c:formatCode>_-* #,##0_-;\-* #,##0_-;_-* "-"_-;_-@_-</c:formatCode>
                <c:ptCount val="3"/>
                <c:pt idx="0">
                  <c:v>530.88499999999999</c:v>
                </c:pt>
                <c:pt idx="1">
                  <c:v>489.19799999999969</c:v>
                </c:pt>
                <c:pt idx="2">
                  <c:v>7.7729999999999997</c:v>
                </c:pt>
              </c:numCache>
            </c:numRef>
          </c:val>
        </c:ser>
        <c:ser>
          <c:idx val="1"/>
          <c:order val="1"/>
          <c:tx>
            <c:strRef>
              <c:f>Sheet2!$H$16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Sheet2!$I$14:$K$14</c:f>
              <c:strCache>
                <c:ptCount val="3"/>
                <c:pt idx="0">
                  <c:v>자산</c:v>
                </c:pt>
                <c:pt idx="1">
                  <c:v>매출액</c:v>
                </c:pt>
                <c:pt idx="2">
                  <c:v>당기순익</c:v>
                </c:pt>
              </c:strCache>
            </c:strRef>
          </c:cat>
          <c:val>
            <c:numRef>
              <c:f>Sheet2!$I$16:$K$16</c:f>
              <c:numCache>
                <c:formatCode>_-* #,##0_-;\-* #,##0_-;_-* "-"_-;_-@_-</c:formatCode>
                <c:ptCount val="3"/>
                <c:pt idx="0">
                  <c:v>1516.1679999999999</c:v>
                </c:pt>
                <c:pt idx="1">
                  <c:v>1121.4270000000001</c:v>
                </c:pt>
                <c:pt idx="2">
                  <c:v>79.127999999999986</c:v>
                </c:pt>
              </c:numCache>
            </c:numRef>
          </c:val>
        </c:ser>
        <c:dLbls>
          <c:showVal val="1"/>
        </c:dLbls>
        <c:shape val="box"/>
        <c:axId val="252197888"/>
        <c:axId val="252389248"/>
        <c:axId val="0"/>
      </c:bar3DChart>
      <c:catAx>
        <c:axId val="252197888"/>
        <c:scaling>
          <c:orientation val="minMax"/>
        </c:scaling>
        <c:axPos val="b"/>
        <c:majorTickMark val="none"/>
        <c:tickLblPos val="nextTo"/>
        <c:crossAx val="252389248"/>
        <c:crosses val="autoZero"/>
        <c:auto val="1"/>
        <c:lblAlgn val="ctr"/>
        <c:lblOffset val="100"/>
      </c:catAx>
      <c:valAx>
        <c:axId val="252389248"/>
        <c:scaling>
          <c:orientation val="minMax"/>
        </c:scaling>
        <c:delete val="1"/>
        <c:axPos val="l"/>
        <c:numFmt formatCode="_-* #,##0_-;\-* #,##0_-;_-* &quot;-&quot;_-;_-@_-" sourceLinked="1"/>
        <c:tickLblPos val="none"/>
        <c:crossAx val="25219788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69740230972410289"/>
          <c:y val="0.37478474613931839"/>
          <c:w val="0.21797335855992112"/>
          <c:h val="9.3525719364515231E-2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 smtClean="0"/>
              <a:t>국민경제에서 차지하는 </a:t>
            </a:r>
            <a:r>
              <a:rPr lang="ko-KR" altLang="en-US"/>
              <a:t>비중</a:t>
            </a:r>
          </a:p>
        </c:rich>
      </c:tx>
      <c:layout>
        <c:manualLayout>
          <c:xMode val="edge"/>
          <c:yMode val="edge"/>
          <c:x val="0.19109146444413749"/>
          <c:y val="9.7046413502109713E-2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Sheet2!$H$11</c:f>
              <c:strCache>
                <c:ptCount val="1"/>
                <c:pt idx="0">
                  <c:v>2002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3.3755274261603456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3.37552742616034E-2"/>
                </c:manualLayout>
              </c:layout>
              <c:showVal val="1"/>
            </c:dLbl>
            <c:showVal val="1"/>
          </c:dLbls>
          <c:cat>
            <c:strRef>
              <c:f>Sheet2!$I$10:$J$10</c:f>
              <c:strCache>
                <c:ptCount val="2"/>
                <c:pt idx="0">
                  <c:v>자산/국부</c:v>
                </c:pt>
                <c:pt idx="1">
                  <c:v>매출/GDP</c:v>
                </c:pt>
              </c:strCache>
            </c:strRef>
          </c:cat>
          <c:val>
            <c:numRef>
              <c:f>Sheet2!$I$11:$J$11</c:f>
              <c:numCache>
                <c:formatCode>0%</c:formatCode>
                <c:ptCount val="2"/>
                <c:pt idx="0">
                  <c:v>0.13525732484076441</c:v>
                </c:pt>
                <c:pt idx="1">
                  <c:v>0.67475586206896743</c:v>
                </c:pt>
              </c:numCache>
            </c:numRef>
          </c:val>
        </c:ser>
        <c:ser>
          <c:idx val="1"/>
          <c:order val="1"/>
          <c:tx>
            <c:strRef>
              <c:f>Sheet2!$H$12</c:f>
              <c:strCache>
                <c:ptCount val="1"/>
                <c:pt idx="0">
                  <c:v>2010</c:v>
                </c:pt>
              </c:strCache>
            </c:strRef>
          </c:tx>
          <c:dLbls>
            <c:dLbl>
              <c:idx val="0"/>
              <c:layout>
                <c:manualLayout>
                  <c:x val="2.5990903183885652E-3"/>
                  <c:y val="-2.953586497890308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4.2194092827004377E-2"/>
                </c:manualLayout>
              </c:layout>
              <c:showVal val="1"/>
            </c:dLbl>
            <c:showVal val="1"/>
          </c:dLbls>
          <c:cat>
            <c:strRef>
              <c:f>Sheet2!$I$10:$J$10</c:f>
              <c:strCache>
                <c:ptCount val="2"/>
                <c:pt idx="0">
                  <c:v>자산/국부</c:v>
                </c:pt>
                <c:pt idx="1">
                  <c:v>매출/GDP</c:v>
                </c:pt>
              </c:strCache>
            </c:strRef>
          </c:cat>
          <c:val>
            <c:numRef>
              <c:f>Sheet2!$I$12:$J$12</c:f>
              <c:numCache>
                <c:formatCode>0%</c:formatCode>
                <c:ptCount val="2"/>
                <c:pt idx="0">
                  <c:v>0.20215573333333331</c:v>
                </c:pt>
                <c:pt idx="1">
                  <c:v>0.95684897610921615</c:v>
                </c:pt>
              </c:numCache>
            </c:numRef>
          </c:val>
        </c:ser>
        <c:dLbls>
          <c:showVal val="1"/>
        </c:dLbls>
        <c:shape val="box"/>
        <c:axId val="252426496"/>
        <c:axId val="252455552"/>
        <c:axId val="0"/>
      </c:bar3DChart>
      <c:catAx>
        <c:axId val="252426496"/>
        <c:scaling>
          <c:orientation val="minMax"/>
        </c:scaling>
        <c:axPos val="b"/>
        <c:majorTickMark val="none"/>
        <c:tickLblPos val="nextTo"/>
        <c:crossAx val="252455552"/>
        <c:crosses val="autoZero"/>
        <c:auto val="1"/>
        <c:lblAlgn val="ctr"/>
        <c:lblOffset val="100"/>
      </c:catAx>
      <c:valAx>
        <c:axId val="252455552"/>
        <c:scaling>
          <c:orientation val="minMax"/>
        </c:scaling>
        <c:delete val="1"/>
        <c:axPos val="l"/>
        <c:numFmt formatCode="0%" sourceLinked="1"/>
        <c:tickLblPos val="none"/>
        <c:crossAx val="25242649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8.9462735286744158E-2"/>
          <c:y val="0.40978902953586532"/>
          <c:w val="0.24407627409146987"/>
          <c:h val="8.9499318914249767E-2"/>
        </c:manualLayout>
      </c:layout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86273C-B300-4374-9990-F3E900DD3B10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FB65DC2-B901-4342-9355-0C59C874FF01}">
      <dgm:prSet phldrT="[텍스트]"/>
      <dgm:spPr/>
      <dgm:t>
        <a:bodyPr/>
        <a:lstStyle/>
        <a:p>
          <a:pPr latinLnBrk="1"/>
          <a:r>
            <a:rPr lang="ko-KR" altLang="en-US" dirty="0" smtClean="0"/>
            <a:t>시민</a:t>
          </a:r>
          <a:endParaRPr lang="ko-KR" altLang="en-US" dirty="0"/>
        </a:p>
      </dgm:t>
    </dgm:pt>
    <dgm:pt modelId="{CCADC6DE-3FBA-4C1C-BA35-48471907FCBB}" type="parTrans" cxnId="{84F3B906-CC37-40AA-B393-4292E369D6E0}">
      <dgm:prSet/>
      <dgm:spPr/>
      <dgm:t>
        <a:bodyPr/>
        <a:lstStyle/>
        <a:p>
          <a:pPr latinLnBrk="1"/>
          <a:endParaRPr lang="ko-KR" altLang="en-US"/>
        </a:p>
      </dgm:t>
    </dgm:pt>
    <dgm:pt modelId="{B776BBFE-E27B-4C03-BC72-290893B2D034}" type="sibTrans" cxnId="{84F3B906-CC37-40AA-B393-4292E369D6E0}">
      <dgm:prSet/>
      <dgm:spPr/>
      <dgm:t>
        <a:bodyPr/>
        <a:lstStyle/>
        <a:p>
          <a:pPr latinLnBrk="1"/>
          <a:endParaRPr lang="ko-KR" altLang="en-US"/>
        </a:p>
      </dgm:t>
    </dgm:pt>
    <dgm:pt modelId="{3A3E2125-B83C-4C99-8E47-C3F4B51B4DE7}">
      <dgm:prSet phldrT="[텍스트]"/>
      <dgm:spPr/>
      <dgm:t>
        <a:bodyPr/>
        <a:lstStyle/>
        <a:p>
          <a:pPr latinLnBrk="1"/>
          <a:r>
            <a:rPr lang="ko-KR" altLang="en-US" dirty="0" smtClean="0"/>
            <a:t>공공서비스</a:t>
          </a:r>
          <a:endParaRPr lang="ko-KR" altLang="en-US" dirty="0"/>
        </a:p>
      </dgm:t>
    </dgm:pt>
    <dgm:pt modelId="{7B497C27-14B1-4F96-B99D-C1EFE1BD774F}" type="parTrans" cxnId="{8683FF8A-E982-4E27-BFA1-8FA2B100A87E}">
      <dgm:prSet/>
      <dgm:spPr/>
      <dgm:t>
        <a:bodyPr/>
        <a:lstStyle/>
        <a:p>
          <a:pPr latinLnBrk="1"/>
          <a:endParaRPr lang="ko-KR" altLang="en-US"/>
        </a:p>
      </dgm:t>
    </dgm:pt>
    <dgm:pt modelId="{4F0CDAE9-788C-48C3-8547-20B8A35B8B5B}" type="sibTrans" cxnId="{8683FF8A-E982-4E27-BFA1-8FA2B100A87E}">
      <dgm:prSet/>
      <dgm:spPr/>
      <dgm:t>
        <a:bodyPr/>
        <a:lstStyle/>
        <a:p>
          <a:pPr latinLnBrk="1"/>
          <a:endParaRPr lang="ko-KR" altLang="en-US"/>
        </a:p>
      </dgm:t>
    </dgm:pt>
    <dgm:pt modelId="{FEFF507A-1456-49F1-ABDD-2DA21C20ED97}">
      <dgm:prSet phldrT="[텍스트]"/>
      <dgm:spPr/>
      <dgm:t>
        <a:bodyPr/>
        <a:lstStyle/>
        <a:p>
          <a:pPr latinLnBrk="1"/>
          <a:r>
            <a:rPr lang="ko-KR" altLang="en-US" dirty="0" smtClean="0"/>
            <a:t>좋은 일자리</a:t>
          </a:r>
          <a:endParaRPr lang="ko-KR" altLang="en-US" dirty="0"/>
        </a:p>
      </dgm:t>
    </dgm:pt>
    <dgm:pt modelId="{0420AB3D-78D7-4027-898E-3594619F99E3}" type="parTrans" cxnId="{1C960EF8-FB95-468C-9BF8-4FB47864D09E}">
      <dgm:prSet/>
      <dgm:spPr/>
      <dgm:t>
        <a:bodyPr/>
        <a:lstStyle/>
        <a:p>
          <a:pPr latinLnBrk="1"/>
          <a:endParaRPr lang="ko-KR" altLang="en-US"/>
        </a:p>
      </dgm:t>
    </dgm:pt>
    <dgm:pt modelId="{326837AA-8B0F-4FF6-8169-4E05D6D4281A}" type="sibTrans" cxnId="{1C960EF8-FB95-468C-9BF8-4FB47864D09E}">
      <dgm:prSet/>
      <dgm:spPr/>
      <dgm:t>
        <a:bodyPr/>
        <a:lstStyle/>
        <a:p>
          <a:pPr latinLnBrk="1"/>
          <a:endParaRPr lang="ko-KR" altLang="en-US"/>
        </a:p>
      </dgm:t>
    </dgm:pt>
    <dgm:pt modelId="{17FDC7B6-F450-49EC-9840-20948F5CCB48}" type="pres">
      <dgm:prSet presAssocID="{0E86273C-B300-4374-9990-F3E900DD3B10}" presName="Name0" presStyleCnt="0">
        <dgm:presLayoutVars>
          <dgm:dir/>
          <dgm:resizeHandles val="exact"/>
        </dgm:presLayoutVars>
      </dgm:prSet>
      <dgm:spPr/>
    </dgm:pt>
    <dgm:pt modelId="{B09123B2-A9E1-4E5F-8EFA-4B428B0071E3}" type="pres">
      <dgm:prSet presAssocID="{3FB65DC2-B901-4342-9355-0C59C874FF0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D2F8632-5EC4-4A3D-A0F7-854CDF30D1D3}" type="pres">
      <dgm:prSet presAssocID="{B776BBFE-E27B-4C03-BC72-290893B2D034}" presName="sibTrans" presStyleLbl="sibTrans2D1" presStyleIdx="0" presStyleCnt="3"/>
      <dgm:spPr/>
    </dgm:pt>
    <dgm:pt modelId="{D0059FED-D9BB-42D2-9895-2ACC4B3FF9F6}" type="pres">
      <dgm:prSet presAssocID="{B776BBFE-E27B-4C03-BC72-290893B2D034}" presName="connectorText" presStyleLbl="sibTrans2D1" presStyleIdx="0" presStyleCnt="3"/>
      <dgm:spPr/>
    </dgm:pt>
    <dgm:pt modelId="{6F225F1D-8332-4594-AC6D-97DA29F1D2C8}" type="pres">
      <dgm:prSet presAssocID="{3A3E2125-B83C-4C99-8E47-C3F4B51B4DE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0666E5F-79C1-46F0-A1B8-2508AD8B97AA}" type="pres">
      <dgm:prSet presAssocID="{4F0CDAE9-788C-48C3-8547-20B8A35B8B5B}" presName="sibTrans" presStyleLbl="sibTrans2D1" presStyleIdx="1" presStyleCnt="3"/>
      <dgm:spPr/>
    </dgm:pt>
    <dgm:pt modelId="{046C8DB0-3535-4203-AFE9-B443321409B3}" type="pres">
      <dgm:prSet presAssocID="{4F0CDAE9-788C-48C3-8547-20B8A35B8B5B}" presName="connectorText" presStyleLbl="sibTrans2D1" presStyleIdx="1" presStyleCnt="3"/>
      <dgm:spPr/>
    </dgm:pt>
    <dgm:pt modelId="{25956653-73FB-4775-8E9C-CAF399A2834F}" type="pres">
      <dgm:prSet presAssocID="{FEFF507A-1456-49F1-ABDD-2DA21C20ED97}" presName="node" presStyleLbl="node1" presStyleIdx="2" presStyleCnt="3">
        <dgm:presLayoutVars>
          <dgm:bulletEnabled val="1"/>
        </dgm:presLayoutVars>
      </dgm:prSet>
      <dgm:spPr/>
    </dgm:pt>
    <dgm:pt modelId="{3B65823D-FC2A-4A97-9E30-8F8D7F79F3C3}" type="pres">
      <dgm:prSet presAssocID="{326837AA-8B0F-4FF6-8169-4E05D6D4281A}" presName="sibTrans" presStyleLbl="sibTrans2D1" presStyleIdx="2" presStyleCnt="3"/>
      <dgm:spPr/>
    </dgm:pt>
    <dgm:pt modelId="{E469F83F-9485-4C78-AD47-15D4AFED0313}" type="pres">
      <dgm:prSet presAssocID="{326837AA-8B0F-4FF6-8169-4E05D6D4281A}" presName="connectorText" presStyleLbl="sibTrans2D1" presStyleIdx="2" presStyleCnt="3"/>
      <dgm:spPr/>
    </dgm:pt>
  </dgm:ptLst>
  <dgm:cxnLst>
    <dgm:cxn modelId="{2223C7AD-59FB-4D8B-9170-754392764FC5}" type="presOf" srcId="{4F0CDAE9-788C-48C3-8547-20B8A35B8B5B}" destId="{046C8DB0-3535-4203-AFE9-B443321409B3}" srcOrd="1" destOrd="0" presId="urn:microsoft.com/office/officeart/2005/8/layout/cycle7"/>
    <dgm:cxn modelId="{4CC46FB1-B2AA-4A19-AE1C-F16E6820DF58}" type="presOf" srcId="{4F0CDAE9-788C-48C3-8547-20B8A35B8B5B}" destId="{E0666E5F-79C1-46F0-A1B8-2508AD8B97AA}" srcOrd="0" destOrd="0" presId="urn:microsoft.com/office/officeart/2005/8/layout/cycle7"/>
    <dgm:cxn modelId="{1C960EF8-FB95-468C-9BF8-4FB47864D09E}" srcId="{0E86273C-B300-4374-9990-F3E900DD3B10}" destId="{FEFF507A-1456-49F1-ABDD-2DA21C20ED97}" srcOrd="2" destOrd="0" parTransId="{0420AB3D-78D7-4027-898E-3594619F99E3}" sibTransId="{326837AA-8B0F-4FF6-8169-4E05D6D4281A}"/>
    <dgm:cxn modelId="{A5C84D05-06D4-4D14-A6A1-5E944824359D}" type="presOf" srcId="{B776BBFE-E27B-4C03-BC72-290893B2D034}" destId="{D0059FED-D9BB-42D2-9895-2ACC4B3FF9F6}" srcOrd="1" destOrd="0" presId="urn:microsoft.com/office/officeart/2005/8/layout/cycle7"/>
    <dgm:cxn modelId="{450BFE5C-FB94-4F2F-9C66-7301C0DED405}" type="presOf" srcId="{B776BBFE-E27B-4C03-BC72-290893B2D034}" destId="{2D2F8632-5EC4-4A3D-A0F7-854CDF30D1D3}" srcOrd="0" destOrd="0" presId="urn:microsoft.com/office/officeart/2005/8/layout/cycle7"/>
    <dgm:cxn modelId="{3D25F970-96DC-486F-ADE8-6932895A80A2}" type="presOf" srcId="{326837AA-8B0F-4FF6-8169-4E05D6D4281A}" destId="{E469F83F-9485-4C78-AD47-15D4AFED0313}" srcOrd="1" destOrd="0" presId="urn:microsoft.com/office/officeart/2005/8/layout/cycle7"/>
    <dgm:cxn modelId="{5CDAEA0E-4EE9-4786-948C-B0180F1EDDE1}" type="presOf" srcId="{3A3E2125-B83C-4C99-8E47-C3F4B51B4DE7}" destId="{6F225F1D-8332-4594-AC6D-97DA29F1D2C8}" srcOrd="0" destOrd="0" presId="urn:microsoft.com/office/officeart/2005/8/layout/cycle7"/>
    <dgm:cxn modelId="{84F3B906-CC37-40AA-B393-4292E369D6E0}" srcId="{0E86273C-B300-4374-9990-F3E900DD3B10}" destId="{3FB65DC2-B901-4342-9355-0C59C874FF01}" srcOrd="0" destOrd="0" parTransId="{CCADC6DE-3FBA-4C1C-BA35-48471907FCBB}" sibTransId="{B776BBFE-E27B-4C03-BC72-290893B2D034}"/>
    <dgm:cxn modelId="{EF3A371D-9DD4-4A87-B836-BEB3649E923D}" type="presOf" srcId="{3FB65DC2-B901-4342-9355-0C59C874FF01}" destId="{B09123B2-A9E1-4E5F-8EFA-4B428B0071E3}" srcOrd="0" destOrd="0" presId="urn:microsoft.com/office/officeart/2005/8/layout/cycle7"/>
    <dgm:cxn modelId="{28336FA8-5EFD-4638-8769-5AE2AEA8601C}" type="presOf" srcId="{0E86273C-B300-4374-9990-F3E900DD3B10}" destId="{17FDC7B6-F450-49EC-9840-20948F5CCB48}" srcOrd="0" destOrd="0" presId="urn:microsoft.com/office/officeart/2005/8/layout/cycle7"/>
    <dgm:cxn modelId="{8683FF8A-E982-4E27-BFA1-8FA2B100A87E}" srcId="{0E86273C-B300-4374-9990-F3E900DD3B10}" destId="{3A3E2125-B83C-4C99-8E47-C3F4B51B4DE7}" srcOrd="1" destOrd="0" parTransId="{7B497C27-14B1-4F96-B99D-C1EFE1BD774F}" sibTransId="{4F0CDAE9-788C-48C3-8547-20B8A35B8B5B}"/>
    <dgm:cxn modelId="{ACB79139-9961-48FB-806C-AD303F7DAF29}" type="presOf" srcId="{FEFF507A-1456-49F1-ABDD-2DA21C20ED97}" destId="{25956653-73FB-4775-8E9C-CAF399A2834F}" srcOrd="0" destOrd="0" presId="urn:microsoft.com/office/officeart/2005/8/layout/cycle7"/>
    <dgm:cxn modelId="{7C9A6419-3D19-4AE5-9B53-5E692E30A22B}" type="presOf" srcId="{326837AA-8B0F-4FF6-8169-4E05D6D4281A}" destId="{3B65823D-FC2A-4A97-9E30-8F8D7F79F3C3}" srcOrd="0" destOrd="0" presId="urn:microsoft.com/office/officeart/2005/8/layout/cycle7"/>
    <dgm:cxn modelId="{7026698B-F9DB-430F-A8D9-19101E952CC4}" type="presParOf" srcId="{17FDC7B6-F450-49EC-9840-20948F5CCB48}" destId="{B09123B2-A9E1-4E5F-8EFA-4B428B0071E3}" srcOrd="0" destOrd="0" presId="urn:microsoft.com/office/officeart/2005/8/layout/cycle7"/>
    <dgm:cxn modelId="{AED213F6-A1BF-415D-848A-F9774DEFAD93}" type="presParOf" srcId="{17FDC7B6-F450-49EC-9840-20948F5CCB48}" destId="{2D2F8632-5EC4-4A3D-A0F7-854CDF30D1D3}" srcOrd="1" destOrd="0" presId="urn:microsoft.com/office/officeart/2005/8/layout/cycle7"/>
    <dgm:cxn modelId="{C854402D-7A6A-48DA-8184-14885557B819}" type="presParOf" srcId="{2D2F8632-5EC4-4A3D-A0F7-854CDF30D1D3}" destId="{D0059FED-D9BB-42D2-9895-2ACC4B3FF9F6}" srcOrd="0" destOrd="0" presId="urn:microsoft.com/office/officeart/2005/8/layout/cycle7"/>
    <dgm:cxn modelId="{25147722-6CB4-47B2-B0EB-676A4DAC46DC}" type="presParOf" srcId="{17FDC7B6-F450-49EC-9840-20948F5CCB48}" destId="{6F225F1D-8332-4594-AC6D-97DA29F1D2C8}" srcOrd="2" destOrd="0" presId="urn:microsoft.com/office/officeart/2005/8/layout/cycle7"/>
    <dgm:cxn modelId="{B5320C6C-00E1-4BD9-B16F-11AFFF4715CF}" type="presParOf" srcId="{17FDC7B6-F450-49EC-9840-20948F5CCB48}" destId="{E0666E5F-79C1-46F0-A1B8-2508AD8B97AA}" srcOrd="3" destOrd="0" presId="urn:microsoft.com/office/officeart/2005/8/layout/cycle7"/>
    <dgm:cxn modelId="{F8FE4D41-A133-4C53-BC94-CB756020AB37}" type="presParOf" srcId="{E0666E5F-79C1-46F0-A1B8-2508AD8B97AA}" destId="{046C8DB0-3535-4203-AFE9-B443321409B3}" srcOrd="0" destOrd="0" presId="urn:microsoft.com/office/officeart/2005/8/layout/cycle7"/>
    <dgm:cxn modelId="{C0535CCB-3FA0-4CF3-8538-7E31F36C46EA}" type="presParOf" srcId="{17FDC7B6-F450-49EC-9840-20948F5CCB48}" destId="{25956653-73FB-4775-8E9C-CAF399A2834F}" srcOrd="4" destOrd="0" presId="urn:microsoft.com/office/officeart/2005/8/layout/cycle7"/>
    <dgm:cxn modelId="{518F673B-ABF2-4902-83C6-C747F6DFAC91}" type="presParOf" srcId="{17FDC7B6-F450-49EC-9840-20948F5CCB48}" destId="{3B65823D-FC2A-4A97-9E30-8F8D7F79F3C3}" srcOrd="5" destOrd="0" presId="urn:microsoft.com/office/officeart/2005/8/layout/cycle7"/>
    <dgm:cxn modelId="{F4BA3738-5A2C-4259-93EE-3162FE9FCD1C}" type="presParOf" srcId="{3B65823D-FC2A-4A97-9E30-8F8D7F79F3C3}" destId="{E469F83F-9485-4C78-AD47-15D4AFED0313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100E8B-2E35-4BB3-A747-E632B01D6DD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5E3E401-CB9A-4CFB-82F0-9F74013639E7}">
      <dgm:prSet phldrT="[텍스트]"/>
      <dgm:spPr/>
      <dgm:t>
        <a:bodyPr/>
        <a:lstStyle/>
        <a:p>
          <a:pPr latinLnBrk="1"/>
          <a:r>
            <a:rPr lang="ko-KR" altLang="en-US" dirty="0" smtClean="0"/>
            <a:t>시민세금</a:t>
          </a:r>
          <a:endParaRPr lang="ko-KR" altLang="en-US" dirty="0"/>
        </a:p>
      </dgm:t>
    </dgm:pt>
    <dgm:pt modelId="{C0A2A005-841E-4B9D-9B54-A27DB4BF6D17}" type="parTrans" cxnId="{732252DC-74F6-41A4-931F-034AF2F5525E}">
      <dgm:prSet/>
      <dgm:spPr/>
      <dgm:t>
        <a:bodyPr/>
        <a:lstStyle/>
        <a:p>
          <a:pPr latinLnBrk="1"/>
          <a:endParaRPr lang="ko-KR" altLang="en-US"/>
        </a:p>
      </dgm:t>
    </dgm:pt>
    <dgm:pt modelId="{2B4E24AE-E876-4B73-A64F-A187082ABF20}" type="sibTrans" cxnId="{732252DC-74F6-41A4-931F-034AF2F5525E}">
      <dgm:prSet/>
      <dgm:spPr/>
      <dgm:t>
        <a:bodyPr/>
        <a:lstStyle/>
        <a:p>
          <a:pPr latinLnBrk="1"/>
          <a:endParaRPr lang="ko-KR" altLang="en-US"/>
        </a:p>
      </dgm:t>
    </dgm:pt>
    <dgm:pt modelId="{A42F3BE8-C5B9-40CE-9E2C-497D069D568B}">
      <dgm:prSet phldrT="[텍스트]"/>
      <dgm:spPr/>
      <dgm:t>
        <a:bodyPr/>
        <a:lstStyle/>
        <a:p>
          <a:pPr latinLnBrk="1"/>
          <a:r>
            <a:rPr lang="ko-KR" altLang="en-US" dirty="0" smtClean="0"/>
            <a:t>공공서비스</a:t>
          </a:r>
          <a:endParaRPr lang="ko-KR" altLang="en-US" dirty="0"/>
        </a:p>
      </dgm:t>
    </dgm:pt>
    <dgm:pt modelId="{D123E65E-A007-42A8-B42C-A7612E315BEF}" type="parTrans" cxnId="{D4F0F945-1C56-4F80-B3E7-D067A0FED235}">
      <dgm:prSet/>
      <dgm:spPr/>
      <dgm:t>
        <a:bodyPr/>
        <a:lstStyle/>
        <a:p>
          <a:pPr latinLnBrk="1"/>
          <a:endParaRPr lang="ko-KR" altLang="en-US"/>
        </a:p>
      </dgm:t>
    </dgm:pt>
    <dgm:pt modelId="{ACF84993-B4FA-421E-94EE-EF3D21C7BEDD}" type="sibTrans" cxnId="{D4F0F945-1C56-4F80-B3E7-D067A0FED235}">
      <dgm:prSet/>
      <dgm:spPr/>
      <dgm:t>
        <a:bodyPr/>
        <a:lstStyle/>
        <a:p>
          <a:pPr latinLnBrk="1"/>
          <a:endParaRPr lang="ko-KR" altLang="en-US"/>
        </a:p>
      </dgm:t>
    </dgm:pt>
    <dgm:pt modelId="{D6AC9644-BAF6-43C0-BD1F-60EA6753DFFE}">
      <dgm:prSet phldrT="[텍스트]"/>
      <dgm:spPr/>
      <dgm:t>
        <a:bodyPr/>
        <a:lstStyle/>
        <a:p>
          <a:pPr latinLnBrk="1"/>
          <a:r>
            <a:rPr lang="ko-KR" altLang="en-US" dirty="0" smtClean="0"/>
            <a:t>서비스 악화</a:t>
          </a:r>
          <a:endParaRPr lang="ko-KR" altLang="en-US" dirty="0"/>
        </a:p>
      </dgm:t>
    </dgm:pt>
    <dgm:pt modelId="{883C6DEF-BE5A-4130-BF3E-B58EA711BCAD}" type="parTrans" cxnId="{E756B770-BCAE-4562-B42B-0B927899C98C}">
      <dgm:prSet/>
      <dgm:spPr/>
      <dgm:t>
        <a:bodyPr/>
        <a:lstStyle/>
        <a:p>
          <a:pPr latinLnBrk="1"/>
          <a:endParaRPr lang="ko-KR" altLang="en-US"/>
        </a:p>
      </dgm:t>
    </dgm:pt>
    <dgm:pt modelId="{77D12638-874A-41CC-9BA1-49B07786056C}" type="sibTrans" cxnId="{E756B770-BCAE-4562-B42B-0B927899C98C}">
      <dgm:prSet/>
      <dgm:spPr/>
      <dgm:t>
        <a:bodyPr/>
        <a:lstStyle/>
        <a:p>
          <a:pPr latinLnBrk="1"/>
          <a:endParaRPr lang="ko-KR" altLang="en-US"/>
        </a:p>
      </dgm:t>
    </dgm:pt>
    <dgm:pt modelId="{BED5FF47-DFF7-4164-BA46-4C58954C197B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나쁜일자리</a:t>
          </a:r>
          <a:endParaRPr lang="ko-KR" altLang="en-US" dirty="0"/>
        </a:p>
      </dgm:t>
    </dgm:pt>
    <dgm:pt modelId="{0163C544-A953-4C02-ADE6-DBED78EBB99D}" type="parTrans" cxnId="{F603F992-66EC-4AF7-B9D8-CD21880B299C}">
      <dgm:prSet/>
      <dgm:spPr/>
      <dgm:t>
        <a:bodyPr/>
        <a:lstStyle/>
        <a:p>
          <a:pPr latinLnBrk="1"/>
          <a:endParaRPr lang="ko-KR" altLang="en-US"/>
        </a:p>
      </dgm:t>
    </dgm:pt>
    <dgm:pt modelId="{66DE597E-3DCC-45FA-A5C0-41A1194641DE}" type="sibTrans" cxnId="{F603F992-66EC-4AF7-B9D8-CD21880B299C}">
      <dgm:prSet/>
      <dgm:spPr/>
      <dgm:t>
        <a:bodyPr/>
        <a:lstStyle/>
        <a:p>
          <a:pPr latinLnBrk="1"/>
          <a:endParaRPr lang="ko-KR" altLang="en-US"/>
        </a:p>
      </dgm:t>
    </dgm:pt>
    <dgm:pt modelId="{9AEF1125-318B-484E-AECA-9880ADA645CD}">
      <dgm:prSet phldrT="[텍스트]"/>
      <dgm:spPr/>
      <dgm:t>
        <a:bodyPr/>
        <a:lstStyle/>
        <a:p>
          <a:pPr latinLnBrk="1"/>
          <a:r>
            <a:rPr lang="ko-KR" altLang="en-US" dirty="0" smtClean="0"/>
            <a:t>자본 지원</a:t>
          </a:r>
          <a:endParaRPr lang="ko-KR" altLang="en-US" dirty="0"/>
        </a:p>
      </dgm:t>
    </dgm:pt>
    <dgm:pt modelId="{EB3E4B6B-6876-4848-8012-2E944236AA7C}" type="parTrans" cxnId="{47A06968-E5F3-411C-A067-4364B275003E}">
      <dgm:prSet/>
      <dgm:spPr/>
      <dgm:t>
        <a:bodyPr/>
        <a:lstStyle/>
        <a:p>
          <a:pPr latinLnBrk="1"/>
          <a:endParaRPr lang="ko-KR" altLang="en-US"/>
        </a:p>
      </dgm:t>
    </dgm:pt>
    <dgm:pt modelId="{1EB40EA0-1484-48B1-8687-BD1D82C1CED8}" type="sibTrans" cxnId="{47A06968-E5F3-411C-A067-4364B275003E}">
      <dgm:prSet/>
      <dgm:spPr/>
      <dgm:t>
        <a:bodyPr/>
        <a:lstStyle/>
        <a:p>
          <a:pPr latinLnBrk="1"/>
          <a:endParaRPr lang="ko-KR" altLang="en-US"/>
        </a:p>
      </dgm:t>
    </dgm:pt>
    <dgm:pt modelId="{AA1F0B76-6D3E-45CE-B39B-FDC04A44CAA8}">
      <dgm:prSet phldrT="[텍스트]"/>
      <dgm:spPr/>
      <dgm:t>
        <a:bodyPr/>
        <a:lstStyle/>
        <a:p>
          <a:pPr latinLnBrk="1"/>
          <a:r>
            <a:rPr lang="ko-KR" altLang="en-US" dirty="0" smtClean="0"/>
            <a:t>자본이익증가</a:t>
          </a:r>
          <a:endParaRPr lang="ko-KR" altLang="en-US" dirty="0"/>
        </a:p>
      </dgm:t>
    </dgm:pt>
    <dgm:pt modelId="{DA710155-B23D-4F2D-92CC-9AA0B6035134}" type="parTrans" cxnId="{CC9C7CA9-C26B-4EE8-AAEF-6E7D3322F0C1}">
      <dgm:prSet/>
      <dgm:spPr/>
      <dgm:t>
        <a:bodyPr/>
        <a:lstStyle/>
        <a:p>
          <a:pPr latinLnBrk="1"/>
          <a:endParaRPr lang="ko-KR" altLang="en-US"/>
        </a:p>
      </dgm:t>
    </dgm:pt>
    <dgm:pt modelId="{F91FBF3D-6976-40C6-8473-0F932720C2E9}" type="sibTrans" cxnId="{CC9C7CA9-C26B-4EE8-AAEF-6E7D3322F0C1}">
      <dgm:prSet/>
      <dgm:spPr/>
      <dgm:t>
        <a:bodyPr/>
        <a:lstStyle/>
        <a:p>
          <a:pPr latinLnBrk="1"/>
          <a:endParaRPr lang="ko-KR" altLang="en-US"/>
        </a:p>
      </dgm:t>
    </dgm:pt>
    <dgm:pt modelId="{998EF8FF-0BDA-418E-ADE4-596894B063A2}" type="pres">
      <dgm:prSet presAssocID="{F4100E8B-2E35-4BB3-A747-E632B01D6DD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501F037-EB1F-477C-ABD7-1C795D63E549}" type="pres">
      <dgm:prSet presAssocID="{D5E3E401-CB9A-4CFB-82F0-9F74013639E7}" presName="root1" presStyleCnt="0"/>
      <dgm:spPr/>
    </dgm:pt>
    <dgm:pt modelId="{AE72D93C-9181-42D1-9FF9-F41842471596}" type="pres">
      <dgm:prSet presAssocID="{D5E3E401-CB9A-4CFB-82F0-9F74013639E7}" presName="LevelOneTextNode" presStyleLbl="node0" presStyleIdx="0" presStyleCnt="1">
        <dgm:presLayoutVars>
          <dgm:chPref val="3"/>
        </dgm:presLayoutVars>
      </dgm:prSet>
      <dgm:spPr/>
    </dgm:pt>
    <dgm:pt modelId="{268D0C14-5080-4C91-B62A-E62F60B0694A}" type="pres">
      <dgm:prSet presAssocID="{D5E3E401-CB9A-4CFB-82F0-9F74013639E7}" presName="level2hierChild" presStyleCnt="0"/>
      <dgm:spPr/>
    </dgm:pt>
    <dgm:pt modelId="{10D55A20-1F96-436D-96AF-F81F4C20192C}" type="pres">
      <dgm:prSet presAssocID="{D123E65E-A007-42A8-B42C-A7612E315BEF}" presName="conn2-1" presStyleLbl="parChTrans1D2" presStyleIdx="0" presStyleCnt="2"/>
      <dgm:spPr/>
    </dgm:pt>
    <dgm:pt modelId="{314C7C66-F7AF-45EA-A893-7D324C3AF387}" type="pres">
      <dgm:prSet presAssocID="{D123E65E-A007-42A8-B42C-A7612E315BEF}" presName="connTx" presStyleLbl="parChTrans1D2" presStyleIdx="0" presStyleCnt="2"/>
      <dgm:spPr/>
    </dgm:pt>
    <dgm:pt modelId="{2544ED14-37C0-46AE-AECE-2BB6AA194F37}" type="pres">
      <dgm:prSet presAssocID="{A42F3BE8-C5B9-40CE-9E2C-497D069D568B}" presName="root2" presStyleCnt="0"/>
      <dgm:spPr/>
    </dgm:pt>
    <dgm:pt modelId="{7297DE16-0974-4E55-BA75-6782B6115802}" type="pres">
      <dgm:prSet presAssocID="{A42F3BE8-C5B9-40CE-9E2C-497D069D568B}" presName="LevelTwoTextNode" presStyleLbl="node2" presStyleIdx="0" presStyleCnt="2">
        <dgm:presLayoutVars>
          <dgm:chPref val="3"/>
        </dgm:presLayoutVars>
      </dgm:prSet>
      <dgm:spPr/>
    </dgm:pt>
    <dgm:pt modelId="{28D476DF-AF1E-4E66-A81E-8D8906FD894D}" type="pres">
      <dgm:prSet presAssocID="{A42F3BE8-C5B9-40CE-9E2C-497D069D568B}" presName="level3hierChild" presStyleCnt="0"/>
      <dgm:spPr/>
    </dgm:pt>
    <dgm:pt modelId="{A296FDFE-4115-499D-A08A-79A4C7F0AEC0}" type="pres">
      <dgm:prSet presAssocID="{883C6DEF-BE5A-4130-BF3E-B58EA711BCAD}" presName="conn2-1" presStyleLbl="parChTrans1D3" presStyleIdx="0" presStyleCnt="3"/>
      <dgm:spPr/>
    </dgm:pt>
    <dgm:pt modelId="{9A714D50-21EC-49BB-8033-8F9B00D2A290}" type="pres">
      <dgm:prSet presAssocID="{883C6DEF-BE5A-4130-BF3E-B58EA711BCAD}" presName="connTx" presStyleLbl="parChTrans1D3" presStyleIdx="0" presStyleCnt="3"/>
      <dgm:spPr/>
    </dgm:pt>
    <dgm:pt modelId="{F6C2958C-D1C8-4EE9-AD52-6CA69F866836}" type="pres">
      <dgm:prSet presAssocID="{D6AC9644-BAF6-43C0-BD1F-60EA6753DFFE}" presName="root2" presStyleCnt="0"/>
      <dgm:spPr/>
    </dgm:pt>
    <dgm:pt modelId="{C70EE51C-9B18-4AFD-81AA-EAAC14DD9B35}" type="pres">
      <dgm:prSet presAssocID="{D6AC9644-BAF6-43C0-BD1F-60EA6753DFFE}" presName="LevelTwoTextNode" presStyleLbl="node3" presStyleIdx="0" presStyleCnt="3">
        <dgm:presLayoutVars>
          <dgm:chPref val="3"/>
        </dgm:presLayoutVars>
      </dgm:prSet>
      <dgm:spPr/>
    </dgm:pt>
    <dgm:pt modelId="{A5685FB5-8CF3-4F43-A596-B8D5EDFB5A9A}" type="pres">
      <dgm:prSet presAssocID="{D6AC9644-BAF6-43C0-BD1F-60EA6753DFFE}" presName="level3hierChild" presStyleCnt="0"/>
      <dgm:spPr/>
    </dgm:pt>
    <dgm:pt modelId="{D2268DD4-1156-4EE7-B464-36F4654382AF}" type="pres">
      <dgm:prSet presAssocID="{0163C544-A953-4C02-ADE6-DBED78EBB99D}" presName="conn2-1" presStyleLbl="parChTrans1D3" presStyleIdx="1" presStyleCnt="3"/>
      <dgm:spPr/>
    </dgm:pt>
    <dgm:pt modelId="{68E4801C-B0D6-4C9E-A81D-FDD541E5FE35}" type="pres">
      <dgm:prSet presAssocID="{0163C544-A953-4C02-ADE6-DBED78EBB99D}" presName="connTx" presStyleLbl="parChTrans1D3" presStyleIdx="1" presStyleCnt="3"/>
      <dgm:spPr/>
    </dgm:pt>
    <dgm:pt modelId="{B56472F9-56E0-4399-8A35-38BFB700981A}" type="pres">
      <dgm:prSet presAssocID="{BED5FF47-DFF7-4164-BA46-4C58954C197B}" presName="root2" presStyleCnt="0"/>
      <dgm:spPr/>
    </dgm:pt>
    <dgm:pt modelId="{554A02EF-645D-4F3D-8FEE-84C22EEE2A96}" type="pres">
      <dgm:prSet presAssocID="{BED5FF47-DFF7-4164-BA46-4C58954C197B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26383-5B3F-40B2-A98E-2D78E44C02E0}" type="pres">
      <dgm:prSet presAssocID="{BED5FF47-DFF7-4164-BA46-4C58954C197B}" presName="level3hierChild" presStyleCnt="0"/>
      <dgm:spPr/>
    </dgm:pt>
    <dgm:pt modelId="{636BF6A8-D329-4339-A716-5E845C2C0069}" type="pres">
      <dgm:prSet presAssocID="{EB3E4B6B-6876-4848-8012-2E944236AA7C}" presName="conn2-1" presStyleLbl="parChTrans1D2" presStyleIdx="1" presStyleCnt="2"/>
      <dgm:spPr/>
    </dgm:pt>
    <dgm:pt modelId="{21373E0C-D85C-47CD-92FE-C74A7328CDFF}" type="pres">
      <dgm:prSet presAssocID="{EB3E4B6B-6876-4848-8012-2E944236AA7C}" presName="connTx" presStyleLbl="parChTrans1D2" presStyleIdx="1" presStyleCnt="2"/>
      <dgm:spPr/>
    </dgm:pt>
    <dgm:pt modelId="{B2E98B05-07A9-48ED-BFCA-F4C4C7D9BAEC}" type="pres">
      <dgm:prSet presAssocID="{9AEF1125-318B-484E-AECA-9880ADA645CD}" presName="root2" presStyleCnt="0"/>
      <dgm:spPr/>
    </dgm:pt>
    <dgm:pt modelId="{51A07716-66FD-42D1-AEA3-9714CBC51DFD}" type="pres">
      <dgm:prSet presAssocID="{9AEF1125-318B-484E-AECA-9880ADA645CD}" presName="LevelTwoTextNode" presStyleLbl="node2" presStyleIdx="1" presStyleCnt="2" custScaleX="131452" custScaleY="155207">
        <dgm:presLayoutVars>
          <dgm:chPref val="3"/>
        </dgm:presLayoutVars>
      </dgm:prSet>
      <dgm:spPr/>
    </dgm:pt>
    <dgm:pt modelId="{E7E2315D-EB4F-4BB5-A8DF-376AF36FB258}" type="pres">
      <dgm:prSet presAssocID="{9AEF1125-318B-484E-AECA-9880ADA645CD}" presName="level3hierChild" presStyleCnt="0"/>
      <dgm:spPr/>
    </dgm:pt>
    <dgm:pt modelId="{946B54C4-3F9A-46B8-960C-118A6F7F5F4D}" type="pres">
      <dgm:prSet presAssocID="{DA710155-B23D-4F2D-92CC-9AA0B6035134}" presName="conn2-1" presStyleLbl="parChTrans1D3" presStyleIdx="2" presStyleCnt="3"/>
      <dgm:spPr/>
    </dgm:pt>
    <dgm:pt modelId="{FFC00F66-B2C2-4A76-981D-F6E2070CB042}" type="pres">
      <dgm:prSet presAssocID="{DA710155-B23D-4F2D-92CC-9AA0B6035134}" presName="connTx" presStyleLbl="parChTrans1D3" presStyleIdx="2" presStyleCnt="3"/>
      <dgm:spPr/>
    </dgm:pt>
    <dgm:pt modelId="{CEA02898-FD0A-4653-97CA-83EA8410416E}" type="pres">
      <dgm:prSet presAssocID="{AA1F0B76-6D3E-45CE-B39B-FDC04A44CAA8}" presName="root2" presStyleCnt="0"/>
      <dgm:spPr/>
    </dgm:pt>
    <dgm:pt modelId="{D77A189F-2C7D-4501-A336-CCB0DA627B27}" type="pres">
      <dgm:prSet presAssocID="{AA1F0B76-6D3E-45CE-B39B-FDC04A44CAA8}" presName="LevelTwoTextNode" presStyleLbl="node3" presStyleIdx="2" presStyleCnt="3" custScaleX="144578" custScaleY="180854">
        <dgm:presLayoutVars>
          <dgm:chPref val="3"/>
        </dgm:presLayoutVars>
      </dgm:prSet>
      <dgm:spPr/>
    </dgm:pt>
    <dgm:pt modelId="{E44E3E63-F4DA-42E0-AE44-614F6A88E8DA}" type="pres">
      <dgm:prSet presAssocID="{AA1F0B76-6D3E-45CE-B39B-FDC04A44CAA8}" presName="level3hierChild" presStyleCnt="0"/>
      <dgm:spPr/>
    </dgm:pt>
  </dgm:ptLst>
  <dgm:cxnLst>
    <dgm:cxn modelId="{732252DC-74F6-41A4-931F-034AF2F5525E}" srcId="{F4100E8B-2E35-4BB3-A747-E632B01D6DDB}" destId="{D5E3E401-CB9A-4CFB-82F0-9F74013639E7}" srcOrd="0" destOrd="0" parTransId="{C0A2A005-841E-4B9D-9B54-A27DB4BF6D17}" sibTransId="{2B4E24AE-E876-4B73-A64F-A187082ABF20}"/>
    <dgm:cxn modelId="{37DF3794-DA08-4B42-AF3F-64AD28EA6743}" type="presOf" srcId="{F4100E8B-2E35-4BB3-A747-E632B01D6DDB}" destId="{998EF8FF-0BDA-418E-ADE4-596894B063A2}" srcOrd="0" destOrd="0" presId="urn:microsoft.com/office/officeart/2005/8/layout/hierarchy2"/>
    <dgm:cxn modelId="{F603F992-66EC-4AF7-B9D8-CD21880B299C}" srcId="{A42F3BE8-C5B9-40CE-9E2C-497D069D568B}" destId="{BED5FF47-DFF7-4164-BA46-4C58954C197B}" srcOrd="1" destOrd="0" parTransId="{0163C544-A953-4C02-ADE6-DBED78EBB99D}" sibTransId="{66DE597E-3DCC-45FA-A5C0-41A1194641DE}"/>
    <dgm:cxn modelId="{10D3D635-E08F-4265-83AE-3783C102E5D2}" type="presOf" srcId="{D123E65E-A007-42A8-B42C-A7612E315BEF}" destId="{314C7C66-F7AF-45EA-A893-7D324C3AF387}" srcOrd="1" destOrd="0" presId="urn:microsoft.com/office/officeart/2005/8/layout/hierarchy2"/>
    <dgm:cxn modelId="{B6B45748-E522-4CBF-95CB-13B663CC06E1}" type="presOf" srcId="{883C6DEF-BE5A-4130-BF3E-B58EA711BCAD}" destId="{A296FDFE-4115-499D-A08A-79A4C7F0AEC0}" srcOrd="0" destOrd="0" presId="urn:microsoft.com/office/officeart/2005/8/layout/hierarchy2"/>
    <dgm:cxn modelId="{22FC12FD-2D2A-4A32-BF36-0BD8C6AE3D79}" type="presOf" srcId="{EB3E4B6B-6876-4848-8012-2E944236AA7C}" destId="{636BF6A8-D329-4339-A716-5E845C2C0069}" srcOrd="0" destOrd="0" presId="urn:microsoft.com/office/officeart/2005/8/layout/hierarchy2"/>
    <dgm:cxn modelId="{21598862-F8DD-40B0-8D66-19FBF8EC11E7}" type="presOf" srcId="{D5E3E401-CB9A-4CFB-82F0-9F74013639E7}" destId="{AE72D93C-9181-42D1-9FF9-F41842471596}" srcOrd="0" destOrd="0" presId="urn:microsoft.com/office/officeart/2005/8/layout/hierarchy2"/>
    <dgm:cxn modelId="{5D537865-F785-4884-B84D-43C30299F8F3}" type="presOf" srcId="{DA710155-B23D-4F2D-92CC-9AA0B6035134}" destId="{FFC00F66-B2C2-4A76-981D-F6E2070CB042}" srcOrd="1" destOrd="0" presId="urn:microsoft.com/office/officeart/2005/8/layout/hierarchy2"/>
    <dgm:cxn modelId="{72E0A8B4-B86D-4BBA-AC38-466D7BF38CBA}" type="presOf" srcId="{BED5FF47-DFF7-4164-BA46-4C58954C197B}" destId="{554A02EF-645D-4F3D-8FEE-84C22EEE2A96}" srcOrd="0" destOrd="0" presId="urn:microsoft.com/office/officeart/2005/8/layout/hierarchy2"/>
    <dgm:cxn modelId="{15AE4AF3-D310-448F-85CA-ABA00F7D8D34}" type="presOf" srcId="{0163C544-A953-4C02-ADE6-DBED78EBB99D}" destId="{D2268DD4-1156-4EE7-B464-36F4654382AF}" srcOrd="0" destOrd="0" presId="urn:microsoft.com/office/officeart/2005/8/layout/hierarchy2"/>
    <dgm:cxn modelId="{E472002C-9129-4504-B2C0-D85F893FD8C7}" type="presOf" srcId="{883C6DEF-BE5A-4130-BF3E-B58EA711BCAD}" destId="{9A714D50-21EC-49BB-8033-8F9B00D2A290}" srcOrd="1" destOrd="0" presId="urn:microsoft.com/office/officeart/2005/8/layout/hierarchy2"/>
    <dgm:cxn modelId="{47A06968-E5F3-411C-A067-4364B275003E}" srcId="{D5E3E401-CB9A-4CFB-82F0-9F74013639E7}" destId="{9AEF1125-318B-484E-AECA-9880ADA645CD}" srcOrd="1" destOrd="0" parTransId="{EB3E4B6B-6876-4848-8012-2E944236AA7C}" sibTransId="{1EB40EA0-1484-48B1-8687-BD1D82C1CED8}"/>
    <dgm:cxn modelId="{FC444BA7-3B2B-4406-92D1-8AE5B22AD074}" type="presOf" srcId="{9AEF1125-318B-484E-AECA-9880ADA645CD}" destId="{51A07716-66FD-42D1-AEA3-9714CBC51DFD}" srcOrd="0" destOrd="0" presId="urn:microsoft.com/office/officeart/2005/8/layout/hierarchy2"/>
    <dgm:cxn modelId="{6AEC8C84-F555-4C8C-A791-81DBC6DF7AC9}" type="presOf" srcId="{0163C544-A953-4C02-ADE6-DBED78EBB99D}" destId="{68E4801C-B0D6-4C9E-A81D-FDD541E5FE35}" srcOrd="1" destOrd="0" presId="urn:microsoft.com/office/officeart/2005/8/layout/hierarchy2"/>
    <dgm:cxn modelId="{CC9C7CA9-C26B-4EE8-AAEF-6E7D3322F0C1}" srcId="{9AEF1125-318B-484E-AECA-9880ADA645CD}" destId="{AA1F0B76-6D3E-45CE-B39B-FDC04A44CAA8}" srcOrd="0" destOrd="0" parTransId="{DA710155-B23D-4F2D-92CC-9AA0B6035134}" sibTransId="{F91FBF3D-6976-40C6-8473-0F932720C2E9}"/>
    <dgm:cxn modelId="{E756B770-BCAE-4562-B42B-0B927899C98C}" srcId="{A42F3BE8-C5B9-40CE-9E2C-497D069D568B}" destId="{D6AC9644-BAF6-43C0-BD1F-60EA6753DFFE}" srcOrd="0" destOrd="0" parTransId="{883C6DEF-BE5A-4130-BF3E-B58EA711BCAD}" sibTransId="{77D12638-874A-41CC-9BA1-49B07786056C}"/>
    <dgm:cxn modelId="{9805301C-31D7-4BF4-A396-5D42B8AB8B54}" type="presOf" srcId="{AA1F0B76-6D3E-45CE-B39B-FDC04A44CAA8}" destId="{D77A189F-2C7D-4501-A336-CCB0DA627B27}" srcOrd="0" destOrd="0" presId="urn:microsoft.com/office/officeart/2005/8/layout/hierarchy2"/>
    <dgm:cxn modelId="{C2052D50-9ABA-4493-8026-B44599E4AC5E}" type="presOf" srcId="{A42F3BE8-C5B9-40CE-9E2C-497D069D568B}" destId="{7297DE16-0974-4E55-BA75-6782B6115802}" srcOrd="0" destOrd="0" presId="urn:microsoft.com/office/officeart/2005/8/layout/hierarchy2"/>
    <dgm:cxn modelId="{544A9466-020E-4483-9818-6B1F1FB53753}" type="presOf" srcId="{D123E65E-A007-42A8-B42C-A7612E315BEF}" destId="{10D55A20-1F96-436D-96AF-F81F4C20192C}" srcOrd="0" destOrd="0" presId="urn:microsoft.com/office/officeart/2005/8/layout/hierarchy2"/>
    <dgm:cxn modelId="{EA6D233A-530F-417A-B185-1DD2E94BF305}" type="presOf" srcId="{DA710155-B23D-4F2D-92CC-9AA0B6035134}" destId="{946B54C4-3F9A-46B8-960C-118A6F7F5F4D}" srcOrd="0" destOrd="0" presId="urn:microsoft.com/office/officeart/2005/8/layout/hierarchy2"/>
    <dgm:cxn modelId="{D4F0F945-1C56-4F80-B3E7-D067A0FED235}" srcId="{D5E3E401-CB9A-4CFB-82F0-9F74013639E7}" destId="{A42F3BE8-C5B9-40CE-9E2C-497D069D568B}" srcOrd="0" destOrd="0" parTransId="{D123E65E-A007-42A8-B42C-A7612E315BEF}" sibTransId="{ACF84993-B4FA-421E-94EE-EF3D21C7BEDD}"/>
    <dgm:cxn modelId="{721B141F-4DE8-49ED-87F9-CEDD091CA2F8}" type="presOf" srcId="{D6AC9644-BAF6-43C0-BD1F-60EA6753DFFE}" destId="{C70EE51C-9B18-4AFD-81AA-EAAC14DD9B35}" srcOrd="0" destOrd="0" presId="urn:microsoft.com/office/officeart/2005/8/layout/hierarchy2"/>
    <dgm:cxn modelId="{FAE2D5FE-47EC-4CA4-B437-72C95021BD54}" type="presOf" srcId="{EB3E4B6B-6876-4848-8012-2E944236AA7C}" destId="{21373E0C-D85C-47CD-92FE-C74A7328CDFF}" srcOrd="1" destOrd="0" presId="urn:microsoft.com/office/officeart/2005/8/layout/hierarchy2"/>
    <dgm:cxn modelId="{69AB4635-408B-42D5-B2D9-D3B2EE67338A}" type="presParOf" srcId="{998EF8FF-0BDA-418E-ADE4-596894B063A2}" destId="{2501F037-EB1F-477C-ABD7-1C795D63E549}" srcOrd="0" destOrd="0" presId="urn:microsoft.com/office/officeart/2005/8/layout/hierarchy2"/>
    <dgm:cxn modelId="{B1B67E8D-3E91-4D3A-BDE0-321B679DE862}" type="presParOf" srcId="{2501F037-EB1F-477C-ABD7-1C795D63E549}" destId="{AE72D93C-9181-42D1-9FF9-F41842471596}" srcOrd="0" destOrd="0" presId="urn:microsoft.com/office/officeart/2005/8/layout/hierarchy2"/>
    <dgm:cxn modelId="{FA757444-CF7F-4B54-B5AE-3032DEFA26E8}" type="presParOf" srcId="{2501F037-EB1F-477C-ABD7-1C795D63E549}" destId="{268D0C14-5080-4C91-B62A-E62F60B0694A}" srcOrd="1" destOrd="0" presId="urn:microsoft.com/office/officeart/2005/8/layout/hierarchy2"/>
    <dgm:cxn modelId="{C6C416DA-55AD-4A7A-95E2-79EEC42D675C}" type="presParOf" srcId="{268D0C14-5080-4C91-B62A-E62F60B0694A}" destId="{10D55A20-1F96-436D-96AF-F81F4C20192C}" srcOrd="0" destOrd="0" presId="urn:microsoft.com/office/officeart/2005/8/layout/hierarchy2"/>
    <dgm:cxn modelId="{B2181C4F-5D64-4859-A5F3-A7E4DB95AF3F}" type="presParOf" srcId="{10D55A20-1F96-436D-96AF-F81F4C20192C}" destId="{314C7C66-F7AF-45EA-A893-7D324C3AF387}" srcOrd="0" destOrd="0" presId="urn:microsoft.com/office/officeart/2005/8/layout/hierarchy2"/>
    <dgm:cxn modelId="{08617277-06EC-46DA-A3F1-23FB63D11BD2}" type="presParOf" srcId="{268D0C14-5080-4C91-B62A-E62F60B0694A}" destId="{2544ED14-37C0-46AE-AECE-2BB6AA194F37}" srcOrd="1" destOrd="0" presId="urn:microsoft.com/office/officeart/2005/8/layout/hierarchy2"/>
    <dgm:cxn modelId="{869EFC81-5F90-4099-BFB3-AE4165A744F2}" type="presParOf" srcId="{2544ED14-37C0-46AE-AECE-2BB6AA194F37}" destId="{7297DE16-0974-4E55-BA75-6782B6115802}" srcOrd="0" destOrd="0" presId="urn:microsoft.com/office/officeart/2005/8/layout/hierarchy2"/>
    <dgm:cxn modelId="{37B96BE4-F2E4-44F4-9A31-902EE6C97320}" type="presParOf" srcId="{2544ED14-37C0-46AE-AECE-2BB6AA194F37}" destId="{28D476DF-AF1E-4E66-A81E-8D8906FD894D}" srcOrd="1" destOrd="0" presId="urn:microsoft.com/office/officeart/2005/8/layout/hierarchy2"/>
    <dgm:cxn modelId="{E7537A33-07DD-4178-8F51-A459668F7326}" type="presParOf" srcId="{28D476DF-AF1E-4E66-A81E-8D8906FD894D}" destId="{A296FDFE-4115-499D-A08A-79A4C7F0AEC0}" srcOrd="0" destOrd="0" presId="urn:microsoft.com/office/officeart/2005/8/layout/hierarchy2"/>
    <dgm:cxn modelId="{11F3ECEC-9149-4838-B077-6B38F8C50A88}" type="presParOf" srcId="{A296FDFE-4115-499D-A08A-79A4C7F0AEC0}" destId="{9A714D50-21EC-49BB-8033-8F9B00D2A290}" srcOrd="0" destOrd="0" presId="urn:microsoft.com/office/officeart/2005/8/layout/hierarchy2"/>
    <dgm:cxn modelId="{3012FE57-7876-482D-A5AC-6F56A173F8F6}" type="presParOf" srcId="{28D476DF-AF1E-4E66-A81E-8D8906FD894D}" destId="{F6C2958C-D1C8-4EE9-AD52-6CA69F866836}" srcOrd="1" destOrd="0" presId="urn:microsoft.com/office/officeart/2005/8/layout/hierarchy2"/>
    <dgm:cxn modelId="{83ED031B-CF7D-4C4E-8444-8C3B1B73B313}" type="presParOf" srcId="{F6C2958C-D1C8-4EE9-AD52-6CA69F866836}" destId="{C70EE51C-9B18-4AFD-81AA-EAAC14DD9B35}" srcOrd="0" destOrd="0" presId="urn:microsoft.com/office/officeart/2005/8/layout/hierarchy2"/>
    <dgm:cxn modelId="{26BE2B72-31B0-4B54-B30D-B44D78A61C35}" type="presParOf" srcId="{F6C2958C-D1C8-4EE9-AD52-6CA69F866836}" destId="{A5685FB5-8CF3-4F43-A596-B8D5EDFB5A9A}" srcOrd="1" destOrd="0" presId="urn:microsoft.com/office/officeart/2005/8/layout/hierarchy2"/>
    <dgm:cxn modelId="{66144B12-3B83-4E0E-A04A-D73C465EA8D5}" type="presParOf" srcId="{28D476DF-AF1E-4E66-A81E-8D8906FD894D}" destId="{D2268DD4-1156-4EE7-B464-36F4654382AF}" srcOrd="2" destOrd="0" presId="urn:microsoft.com/office/officeart/2005/8/layout/hierarchy2"/>
    <dgm:cxn modelId="{DCD15DB3-6767-4BAA-8B61-063AAD7AB78E}" type="presParOf" srcId="{D2268DD4-1156-4EE7-B464-36F4654382AF}" destId="{68E4801C-B0D6-4C9E-A81D-FDD541E5FE35}" srcOrd="0" destOrd="0" presId="urn:microsoft.com/office/officeart/2005/8/layout/hierarchy2"/>
    <dgm:cxn modelId="{8C2BA10A-DB64-4864-B735-FF8A7BDD8D5C}" type="presParOf" srcId="{28D476DF-AF1E-4E66-A81E-8D8906FD894D}" destId="{B56472F9-56E0-4399-8A35-38BFB700981A}" srcOrd="3" destOrd="0" presId="urn:microsoft.com/office/officeart/2005/8/layout/hierarchy2"/>
    <dgm:cxn modelId="{A699D499-E1D2-4340-9888-8B1A7D341592}" type="presParOf" srcId="{B56472F9-56E0-4399-8A35-38BFB700981A}" destId="{554A02EF-645D-4F3D-8FEE-84C22EEE2A96}" srcOrd="0" destOrd="0" presId="urn:microsoft.com/office/officeart/2005/8/layout/hierarchy2"/>
    <dgm:cxn modelId="{D317DBCC-DAB4-4F0D-9C21-C68559E5933A}" type="presParOf" srcId="{B56472F9-56E0-4399-8A35-38BFB700981A}" destId="{EB326383-5B3F-40B2-A98E-2D78E44C02E0}" srcOrd="1" destOrd="0" presId="urn:microsoft.com/office/officeart/2005/8/layout/hierarchy2"/>
    <dgm:cxn modelId="{554AB930-2A10-49BC-A4A1-A4B9F5060C4D}" type="presParOf" srcId="{268D0C14-5080-4C91-B62A-E62F60B0694A}" destId="{636BF6A8-D329-4339-A716-5E845C2C0069}" srcOrd="2" destOrd="0" presId="urn:microsoft.com/office/officeart/2005/8/layout/hierarchy2"/>
    <dgm:cxn modelId="{0CE1F78A-0439-4F01-8313-500F889AD54B}" type="presParOf" srcId="{636BF6A8-D329-4339-A716-5E845C2C0069}" destId="{21373E0C-D85C-47CD-92FE-C74A7328CDFF}" srcOrd="0" destOrd="0" presId="urn:microsoft.com/office/officeart/2005/8/layout/hierarchy2"/>
    <dgm:cxn modelId="{A42C402D-A917-4B3A-94B5-A8E166B4E794}" type="presParOf" srcId="{268D0C14-5080-4C91-B62A-E62F60B0694A}" destId="{B2E98B05-07A9-48ED-BFCA-F4C4C7D9BAEC}" srcOrd="3" destOrd="0" presId="urn:microsoft.com/office/officeart/2005/8/layout/hierarchy2"/>
    <dgm:cxn modelId="{205B0C72-D451-4C97-AAB2-3246CF04D662}" type="presParOf" srcId="{B2E98B05-07A9-48ED-BFCA-F4C4C7D9BAEC}" destId="{51A07716-66FD-42D1-AEA3-9714CBC51DFD}" srcOrd="0" destOrd="0" presId="urn:microsoft.com/office/officeart/2005/8/layout/hierarchy2"/>
    <dgm:cxn modelId="{12BAE49D-7839-445A-BDAE-E418CA85026A}" type="presParOf" srcId="{B2E98B05-07A9-48ED-BFCA-F4C4C7D9BAEC}" destId="{E7E2315D-EB4F-4BB5-A8DF-376AF36FB258}" srcOrd="1" destOrd="0" presId="urn:microsoft.com/office/officeart/2005/8/layout/hierarchy2"/>
    <dgm:cxn modelId="{33D88A04-4F6F-4639-88BF-2D1A2002A4DD}" type="presParOf" srcId="{E7E2315D-EB4F-4BB5-A8DF-376AF36FB258}" destId="{946B54C4-3F9A-46B8-960C-118A6F7F5F4D}" srcOrd="0" destOrd="0" presId="urn:microsoft.com/office/officeart/2005/8/layout/hierarchy2"/>
    <dgm:cxn modelId="{19AABF79-E702-4178-83D7-AC1565749B8F}" type="presParOf" srcId="{946B54C4-3F9A-46B8-960C-118A6F7F5F4D}" destId="{FFC00F66-B2C2-4A76-981D-F6E2070CB042}" srcOrd="0" destOrd="0" presId="urn:microsoft.com/office/officeart/2005/8/layout/hierarchy2"/>
    <dgm:cxn modelId="{4F0AC2B2-002E-4D67-9723-E671BEFE5C98}" type="presParOf" srcId="{E7E2315D-EB4F-4BB5-A8DF-376AF36FB258}" destId="{CEA02898-FD0A-4653-97CA-83EA8410416E}" srcOrd="1" destOrd="0" presId="urn:microsoft.com/office/officeart/2005/8/layout/hierarchy2"/>
    <dgm:cxn modelId="{66D2E9E0-64CE-4082-A4DD-A324B7A62889}" type="presParOf" srcId="{CEA02898-FD0A-4653-97CA-83EA8410416E}" destId="{D77A189F-2C7D-4501-A336-CCB0DA627B27}" srcOrd="0" destOrd="0" presId="urn:microsoft.com/office/officeart/2005/8/layout/hierarchy2"/>
    <dgm:cxn modelId="{45A1D6E3-E18E-43A8-A1B7-F44BD212C1CF}" type="presParOf" srcId="{CEA02898-FD0A-4653-97CA-83EA8410416E}" destId="{E44E3E63-F4DA-42E0-AE44-614F6A88E8D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08A221-A452-423E-81AD-7FCE2817F3C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F50970B9-2EB6-42B1-B751-64CF016FF7A7}">
      <dgm:prSet phldrT="[텍스트]"/>
      <dgm:spPr/>
      <dgm:t>
        <a:bodyPr/>
        <a:lstStyle/>
        <a:p>
          <a:pPr latinLnBrk="1"/>
          <a:r>
            <a:rPr lang="en-US" altLang="ko-KR" dirty="0" smtClean="0"/>
            <a:t>93</a:t>
          </a:r>
          <a:r>
            <a:rPr lang="ko-KR" altLang="en-US" dirty="0" smtClean="0"/>
            <a:t>년 </a:t>
          </a:r>
          <a:r>
            <a:rPr lang="en-US" altLang="ko-KR" dirty="0" smtClean="0"/>
            <a:t>OECD</a:t>
          </a:r>
          <a:r>
            <a:rPr lang="ko-KR" altLang="en-US" dirty="0" smtClean="0"/>
            <a:t>가입</a:t>
          </a:r>
          <a:endParaRPr lang="ko-KR" altLang="en-US" dirty="0"/>
        </a:p>
      </dgm:t>
    </dgm:pt>
    <dgm:pt modelId="{70D5BF7E-C8CE-4385-B70B-9535D44D32B8}" type="parTrans" cxnId="{BA4245DA-6205-46E0-A6CE-4763765C7BB3}">
      <dgm:prSet/>
      <dgm:spPr/>
      <dgm:t>
        <a:bodyPr/>
        <a:lstStyle/>
        <a:p>
          <a:pPr latinLnBrk="1"/>
          <a:endParaRPr lang="ko-KR" altLang="en-US"/>
        </a:p>
      </dgm:t>
    </dgm:pt>
    <dgm:pt modelId="{23432E6C-0B1D-488A-B391-F5C3A9A77B41}" type="sibTrans" cxnId="{BA4245DA-6205-46E0-A6CE-4763765C7BB3}">
      <dgm:prSet/>
      <dgm:spPr/>
      <dgm:t>
        <a:bodyPr/>
        <a:lstStyle/>
        <a:p>
          <a:pPr latinLnBrk="1"/>
          <a:endParaRPr lang="ko-KR" altLang="en-US"/>
        </a:p>
      </dgm:t>
    </dgm:pt>
    <dgm:pt modelId="{37D0FC45-F1E4-49DE-BAB8-47ACF27541A3}">
      <dgm:prSet phldrT="[텍스트]"/>
      <dgm:spPr/>
      <dgm:t>
        <a:bodyPr/>
        <a:lstStyle/>
        <a:p>
          <a:pPr latinLnBrk="1"/>
          <a:r>
            <a:rPr lang="en-US" altLang="ko-KR" dirty="0" smtClean="0"/>
            <a:t>98</a:t>
          </a:r>
          <a:r>
            <a:rPr lang="ko-KR" altLang="en-US" dirty="0" smtClean="0"/>
            <a:t>년 </a:t>
          </a:r>
          <a:endParaRPr lang="en-US" altLang="ko-KR" dirty="0" smtClean="0"/>
        </a:p>
        <a:p>
          <a:pPr latinLnBrk="1"/>
          <a:r>
            <a:rPr lang="en-US" altLang="ko-KR" dirty="0" smtClean="0"/>
            <a:t>IMF </a:t>
          </a:r>
          <a:r>
            <a:rPr lang="ko-KR" altLang="en-US" dirty="0" smtClean="0"/>
            <a:t>구조조정</a:t>
          </a:r>
          <a:endParaRPr lang="ko-KR" altLang="en-US" dirty="0"/>
        </a:p>
      </dgm:t>
    </dgm:pt>
    <dgm:pt modelId="{5B2BB6BC-53B9-4D7C-8714-B751659D2E00}" type="parTrans" cxnId="{B44371CC-3233-444E-80C9-DD48B2BF202C}">
      <dgm:prSet/>
      <dgm:spPr/>
      <dgm:t>
        <a:bodyPr/>
        <a:lstStyle/>
        <a:p>
          <a:pPr latinLnBrk="1"/>
          <a:endParaRPr lang="ko-KR" altLang="en-US"/>
        </a:p>
      </dgm:t>
    </dgm:pt>
    <dgm:pt modelId="{1D44C24F-2F72-452F-A81B-E47FF69A49CB}" type="sibTrans" cxnId="{B44371CC-3233-444E-80C9-DD48B2BF202C}">
      <dgm:prSet/>
      <dgm:spPr/>
      <dgm:t>
        <a:bodyPr/>
        <a:lstStyle/>
        <a:p>
          <a:pPr latinLnBrk="1"/>
          <a:endParaRPr lang="ko-KR" altLang="en-US"/>
        </a:p>
      </dgm:t>
    </dgm:pt>
    <dgm:pt modelId="{C2DA7F05-7B44-4B4A-8458-4E9C08AB67B8}">
      <dgm:prSet phldrT="[텍스트]"/>
      <dgm:spPr/>
      <dgm:t>
        <a:bodyPr/>
        <a:lstStyle/>
        <a:p>
          <a:pPr latinLnBrk="1"/>
          <a:r>
            <a:rPr lang="en-US" altLang="ko-KR" dirty="0" smtClean="0"/>
            <a:t>2011</a:t>
          </a:r>
          <a:r>
            <a:rPr lang="ko-KR" altLang="en-US" dirty="0" smtClean="0"/>
            <a:t>년</a:t>
          </a:r>
          <a:endParaRPr lang="en-US" altLang="ko-KR" dirty="0" smtClean="0"/>
        </a:p>
        <a:p>
          <a:pPr latinLnBrk="1"/>
          <a:r>
            <a:rPr lang="ko-KR" altLang="en-US" dirty="0" smtClean="0"/>
            <a:t> 한미</a:t>
          </a:r>
          <a:r>
            <a:rPr lang="en-US" altLang="ko-KR" dirty="0" smtClean="0"/>
            <a:t>FTA</a:t>
          </a:r>
          <a:endParaRPr lang="ko-KR" altLang="en-US" dirty="0"/>
        </a:p>
      </dgm:t>
    </dgm:pt>
    <dgm:pt modelId="{558C2297-92C7-40F2-85E9-6AF61EEC27AA}" type="parTrans" cxnId="{97BE114B-4160-4171-BD37-2EE807E4E07E}">
      <dgm:prSet/>
      <dgm:spPr/>
      <dgm:t>
        <a:bodyPr/>
        <a:lstStyle/>
        <a:p>
          <a:pPr latinLnBrk="1"/>
          <a:endParaRPr lang="ko-KR" altLang="en-US"/>
        </a:p>
      </dgm:t>
    </dgm:pt>
    <dgm:pt modelId="{627C2CB8-75D8-40CC-A21D-E14E26E0B764}" type="sibTrans" cxnId="{97BE114B-4160-4171-BD37-2EE807E4E07E}">
      <dgm:prSet/>
      <dgm:spPr/>
      <dgm:t>
        <a:bodyPr/>
        <a:lstStyle/>
        <a:p>
          <a:pPr latinLnBrk="1"/>
          <a:endParaRPr lang="ko-KR" altLang="en-US"/>
        </a:p>
      </dgm:t>
    </dgm:pt>
    <dgm:pt modelId="{449D12A9-DE74-458F-A041-A801F6D451BB}">
      <dgm:prSet phldrT="[텍스트]"/>
      <dgm:spPr/>
      <dgm:t>
        <a:bodyPr/>
        <a:lstStyle/>
        <a:p>
          <a:pPr latinLnBrk="1"/>
          <a:r>
            <a:rPr lang="en-US" altLang="ko-KR" dirty="0" smtClean="0"/>
            <a:t>96</a:t>
          </a:r>
          <a:r>
            <a:rPr lang="ko-KR" altLang="en-US" dirty="0" smtClean="0"/>
            <a:t>년 </a:t>
          </a:r>
          <a:endParaRPr lang="en-US" altLang="ko-KR" dirty="0" smtClean="0"/>
        </a:p>
        <a:p>
          <a:pPr latinLnBrk="1"/>
          <a:r>
            <a:rPr lang="ko-KR" altLang="en-US" dirty="0" smtClean="0"/>
            <a:t>노동법 날치기</a:t>
          </a:r>
          <a:endParaRPr lang="ko-KR" altLang="en-US" dirty="0"/>
        </a:p>
      </dgm:t>
    </dgm:pt>
    <dgm:pt modelId="{43DF5E1C-17B6-4483-81B0-1270D4216F0B}" type="parTrans" cxnId="{78AE9570-7B01-4F28-8ADA-2F74A6482537}">
      <dgm:prSet/>
      <dgm:spPr/>
      <dgm:t>
        <a:bodyPr/>
        <a:lstStyle/>
        <a:p>
          <a:pPr latinLnBrk="1"/>
          <a:endParaRPr lang="ko-KR" altLang="en-US"/>
        </a:p>
      </dgm:t>
    </dgm:pt>
    <dgm:pt modelId="{46113E8A-14FC-4F59-BFF7-66EDE8BF203B}" type="sibTrans" cxnId="{78AE9570-7B01-4F28-8ADA-2F74A6482537}">
      <dgm:prSet/>
      <dgm:spPr/>
      <dgm:t>
        <a:bodyPr/>
        <a:lstStyle/>
        <a:p>
          <a:pPr latinLnBrk="1"/>
          <a:endParaRPr lang="ko-KR" altLang="en-US"/>
        </a:p>
      </dgm:t>
    </dgm:pt>
    <dgm:pt modelId="{C5C4A94D-32A7-43B3-A8A4-A4CC551CF18E}" type="pres">
      <dgm:prSet presAssocID="{C608A221-A452-423E-81AD-7FCE2817F3C6}" presName="arrowDiagram" presStyleCnt="0">
        <dgm:presLayoutVars>
          <dgm:chMax val="5"/>
          <dgm:dir/>
          <dgm:resizeHandles val="exact"/>
        </dgm:presLayoutVars>
      </dgm:prSet>
      <dgm:spPr/>
    </dgm:pt>
    <dgm:pt modelId="{A29DF793-4DDE-46AA-B91B-1F1931D27453}" type="pres">
      <dgm:prSet presAssocID="{C608A221-A452-423E-81AD-7FCE2817F3C6}" presName="arrow" presStyleLbl="bgShp" presStyleIdx="0" presStyleCnt="1"/>
      <dgm:spPr/>
    </dgm:pt>
    <dgm:pt modelId="{3AE3B6A0-7AF3-46A9-A16A-318E439256DF}" type="pres">
      <dgm:prSet presAssocID="{C608A221-A452-423E-81AD-7FCE2817F3C6}" presName="arrowDiagram4" presStyleCnt="0"/>
      <dgm:spPr/>
    </dgm:pt>
    <dgm:pt modelId="{9DDD4899-A8BA-40F1-AEB5-5CF286F33F6B}" type="pres">
      <dgm:prSet presAssocID="{F50970B9-2EB6-42B1-B751-64CF016FF7A7}" presName="bullet4a" presStyleLbl="node1" presStyleIdx="0" presStyleCnt="4"/>
      <dgm:spPr/>
    </dgm:pt>
    <dgm:pt modelId="{825BF3D4-0D12-4938-87AD-7471BBD51604}" type="pres">
      <dgm:prSet presAssocID="{F50970B9-2EB6-42B1-B751-64CF016FF7A7}" presName="textBox4a" presStyleLbl="revTx" presStyleIdx="0" presStyleCnt="4">
        <dgm:presLayoutVars>
          <dgm:bulletEnabled val="1"/>
        </dgm:presLayoutVars>
      </dgm:prSet>
      <dgm:spPr/>
    </dgm:pt>
    <dgm:pt modelId="{4C62D71E-3037-4FA8-B189-450022853B1C}" type="pres">
      <dgm:prSet presAssocID="{449D12A9-DE74-458F-A041-A801F6D451BB}" presName="bullet4b" presStyleLbl="node1" presStyleIdx="1" presStyleCnt="4"/>
      <dgm:spPr/>
    </dgm:pt>
    <dgm:pt modelId="{A504F278-C839-4AA9-A8C7-1363FD2211BB}" type="pres">
      <dgm:prSet presAssocID="{449D12A9-DE74-458F-A041-A801F6D451BB}" presName="textBox4b" presStyleLbl="revTx" presStyleIdx="1" presStyleCnt="4" custScaleX="12751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298E87-CD8B-48B8-9454-D1B078B49DD3}" type="pres">
      <dgm:prSet presAssocID="{37D0FC45-F1E4-49DE-BAB8-47ACF27541A3}" presName="bullet4c" presStyleLbl="node1" presStyleIdx="2" presStyleCnt="4"/>
      <dgm:spPr/>
    </dgm:pt>
    <dgm:pt modelId="{0AD244EF-F282-417A-9C02-4A593A05E378}" type="pres">
      <dgm:prSet presAssocID="{37D0FC45-F1E4-49DE-BAB8-47ACF27541A3}" presName="textBox4c" presStyleLbl="revTx" presStyleIdx="2" presStyleCnt="4" custScaleX="122577">
        <dgm:presLayoutVars>
          <dgm:bulletEnabled val="1"/>
        </dgm:presLayoutVars>
      </dgm:prSet>
      <dgm:spPr/>
    </dgm:pt>
    <dgm:pt modelId="{97B5AD81-911E-4788-8F0E-7539F28F6C0F}" type="pres">
      <dgm:prSet presAssocID="{C2DA7F05-7B44-4B4A-8458-4E9C08AB67B8}" presName="bullet4d" presStyleLbl="node1" presStyleIdx="3" presStyleCnt="4"/>
      <dgm:spPr/>
    </dgm:pt>
    <dgm:pt modelId="{FECE56B9-D82D-461C-AF52-F2A8DE459140}" type="pres">
      <dgm:prSet presAssocID="{C2DA7F05-7B44-4B4A-8458-4E9C08AB67B8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D2E22349-AC31-4565-8668-2FFE141D52C2}" type="presOf" srcId="{F50970B9-2EB6-42B1-B751-64CF016FF7A7}" destId="{825BF3D4-0D12-4938-87AD-7471BBD51604}" srcOrd="0" destOrd="0" presId="urn:microsoft.com/office/officeart/2005/8/layout/arrow2"/>
    <dgm:cxn modelId="{14326FD8-E0C1-42EF-87F3-63407C9177E4}" type="presOf" srcId="{C2DA7F05-7B44-4B4A-8458-4E9C08AB67B8}" destId="{FECE56B9-D82D-461C-AF52-F2A8DE459140}" srcOrd="0" destOrd="0" presId="urn:microsoft.com/office/officeart/2005/8/layout/arrow2"/>
    <dgm:cxn modelId="{7A0BD133-B1F8-496F-8C81-DC124E873ECD}" type="presOf" srcId="{C608A221-A452-423E-81AD-7FCE2817F3C6}" destId="{C5C4A94D-32A7-43B3-A8A4-A4CC551CF18E}" srcOrd="0" destOrd="0" presId="urn:microsoft.com/office/officeart/2005/8/layout/arrow2"/>
    <dgm:cxn modelId="{B44371CC-3233-444E-80C9-DD48B2BF202C}" srcId="{C608A221-A452-423E-81AD-7FCE2817F3C6}" destId="{37D0FC45-F1E4-49DE-BAB8-47ACF27541A3}" srcOrd="2" destOrd="0" parTransId="{5B2BB6BC-53B9-4D7C-8714-B751659D2E00}" sibTransId="{1D44C24F-2F72-452F-A81B-E47FF69A49CB}"/>
    <dgm:cxn modelId="{97BE114B-4160-4171-BD37-2EE807E4E07E}" srcId="{C608A221-A452-423E-81AD-7FCE2817F3C6}" destId="{C2DA7F05-7B44-4B4A-8458-4E9C08AB67B8}" srcOrd="3" destOrd="0" parTransId="{558C2297-92C7-40F2-85E9-6AF61EEC27AA}" sibTransId="{627C2CB8-75D8-40CC-A21D-E14E26E0B764}"/>
    <dgm:cxn modelId="{BA4245DA-6205-46E0-A6CE-4763765C7BB3}" srcId="{C608A221-A452-423E-81AD-7FCE2817F3C6}" destId="{F50970B9-2EB6-42B1-B751-64CF016FF7A7}" srcOrd="0" destOrd="0" parTransId="{70D5BF7E-C8CE-4385-B70B-9535D44D32B8}" sibTransId="{23432E6C-0B1D-488A-B391-F5C3A9A77B41}"/>
    <dgm:cxn modelId="{93F9F4C7-A573-47EE-85F4-829314A83AAC}" type="presOf" srcId="{37D0FC45-F1E4-49DE-BAB8-47ACF27541A3}" destId="{0AD244EF-F282-417A-9C02-4A593A05E378}" srcOrd="0" destOrd="0" presId="urn:microsoft.com/office/officeart/2005/8/layout/arrow2"/>
    <dgm:cxn modelId="{78AE9570-7B01-4F28-8ADA-2F74A6482537}" srcId="{C608A221-A452-423E-81AD-7FCE2817F3C6}" destId="{449D12A9-DE74-458F-A041-A801F6D451BB}" srcOrd="1" destOrd="0" parTransId="{43DF5E1C-17B6-4483-81B0-1270D4216F0B}" sibTransId="{46113E8A-14FC-4F59-BFF7-66EDE8BF203B}"/>
    <dgm:cxn modelId="{CB1FE327-046F-4868-94D4-C5D0C0166ACF}" type="presOf" srcId="{449D12A9-DE74-458F-A041-A801F6D451BB}" destId="{A504F278-C839-4AA9-A8C7-1363FD2211BB}" srcOrd="0" destOrd="0" presId="urn:microsoft.com/office/officeart/2005/8/layout/arrow2"/>
    <dgm:cxn modelId="{F5B382B1-2DE0-4F81-B834-90614434BCD6}" type="presParOf" srcId="{C5C4A94D-32A7-43B3-A8A4-A4CC551CF18E}" destId="{A29DF793-4DDE-46AA-B91B-1F1931D27453}" srcOrd="0" destOrd="0" presId="urn:microsoft.com/office/officeart/2005/8/layout/arrow2"/>
    <dgm:cxn modelId="{66FE596C-F84F-4B66-8D83-3DC785077086}" type="presParOf" srcId="{C5C4A94D-32A7-43B3-A8A4-A4CC551CF18E}" destId="{3AE3B6A0-7AF3-46A9-A16A-318E439256DF}" srcOrd="1" destOrd="0" presId="urn:microsoft.com/office/officeart/2005/8/layout/arrow2"/>
    <dgm:cxn modelId="{1CDBC056-8F5C-442C-A071-BCA2BADE441A}" type="presParOf" srcId="{3AE3B6A0-7AF3-46A9-A16A-318E439256DF}" destId="{9DDD4899-A8BA-40F1-AEB5-5CF286F33F6B}" srcOrd="0" destOrd="0" presId="urn:microsoft.com/office/officeart/2005/8/layout/arrow2"/>
    <dgm:cxn modelId="{C156342F-C6CA-4B38-B968-2BCD04016ACF}" type="presParOf" srcId="{3AE3B6A0-7AF3-46A9-A16A-318E439256DF}" destId="{825BF3D4-0D12-4938-87AD-7471BBD51604}" srcOrd="1" destOrd="0" presId="urn:microsoft.com/office/officeart/2005/8/layout/arrow2"/>
    <dgm:cxn modelId="{121DFE60-4349-4816-B35D-5D64FC1FE119}" type="presParOf" srcId="{3AE3B6A0-7AF3-46A9-A16A-318E439256DF}" destId="{4C62D71E-3037-4FA8-B189-450022853B1C}" srcOrd="2" destOrd="0" presId="urn:microsoft.com/office/officeart/2005/8/layout/arrow2"/>
    <dgm:cxn modelId="{81241FB9-69BF-48E8-A6CA-C82D267A55F7}" type="presParOf" srcId="{3AE3B6A0-7AF3-46A9-A16A-318E439256DF}" destId="{A504F278-C839-4AA9-A8C7-1363FD2211BB}" srcOrd="3" destOrd="0" presId="urn:microsoft.com/office/officeart/2005/8/layout/arrow2"/>
    <dgm:cxn modelId="{F7639ABA-344A-4E1E-8D57-F93B2B5DF8B1}" type="presParOf" srcId="{3AE3B6A0-7AF3-46A9-A16A-318E439256DF}" destId="{F9298E87-CD8B-48B8-9454-D1B078B49DD3}" srcOrd="4" destOrd="0" presId="urn:microsoft.com/office/officeart/2005/8/layout/arrow2"/>
    <dgm:cxn modelId="{1C156D45-37A4-4982-B7FC-D5FDAF2B5F7A}" type="presParOf" srcId="{3AE3B6A0-7AF3-46A9-A16A-318E439256DF}" destId="{0AD244EF-F282-417A-9C02-4A593A05E378}" srcOrd="5" destOrd="0" presId="urn:microsoft.com/office/officeart/2005/8/layout/arrow2"/>
    <dgm:cxn modelId="{3024B22E-23C0-4924-AB7F-6C72B0163FA0}" type="presParOf" srcId="{3AE3B6A0-7AF3-46A9-A16A-318E439256DF}" destId="{97B5AD81-911E-4788-8F0E-7539F28F6C0F}" srcOrd="6" destOrd="0" presId="urn:microsoft.com/office/officeart/2005/8/layout/arrow2"/>
    <dgm:cxn modelId="{C53E9DBF-1060-4E2E-91FB-42DE9ACD3BC7}" type="presParOf" srcId="{3AE3B6A0-7AF3-46A9-A16A-318E439256DF}" destId="{FECE56B9-D82D-461C-AF52-F2A8DE459140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33F8CD-6462-4652-8162-44379B36E6B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68A6A133-9848-459D-9E7C-CD56526E179D}">
      <dgm:prSet phldrT="[텍스트]"/>
      <dgm:spPr/>
      <dgm:t>
        <a:bodyPr/>
        <a:lstStyle/>
        <a:p>
          <a:pPr latinLnBrk="1"/>
          <a:r>
            <a:rPr lang="ko-KR" altLang="en-US" dirty="0" smtClean="0"/>
            <a:t>재벌</a:t>
          </a:r>
          <a:endParaRPr lang="ko-KR" altLang="en-US" dirty="0"/>
        </a:p>
      </dgm:t>
    </dgm:pt>
    <dgm:pt modelId="{6FB362C6-D6EC-41C7-9682-E79DD4DE3CFC}" type="parTrans" cxnId="{6A6E906A-0D16-4BA7-A794-6A61615343BD}">
      <dgm:prSet/>
      <dgm:spPr/>
      <dgm:t>
        <a:bodyPr/>
        <a:lstStyle/>
        <a:p>
          <a:pPr latinLnBrk="1"/>
          <a:endParaRPr lang="ko-KR" altLang="en-US"/>
        </a:p>
      </dgm:t>
    </dgm:pt>
    <dgm:pt modelId="{A70FF1C4-CB1F-44B6-8B3F-B8B496BF3391}" type="sibTrans" cxnId="{6A6E906A-0D16-4BA7-A794-6A61615343BD}">
      <dgm:prSet/>
      <dgm:spPr/>
      <dgm:t>
        <a:bodyPr/>
        <a:lstStyle/>
        <a:p>
          <a:pPr latinLnBrk="1"/>
          <a:endParaRPr lang="ko-KR" altLang="en-US"/>
        </a:p>
      </dgm:t>
    </dgm:pt>
    <dgm:pt modelId="{70055DB9-67F7-4CFB-8EA0-610DE46B5EEF}">
      <dgm:prSet phldrT="[텍스트]"/>
      <dgm:spPr/>
      <dgm:t>
        <a:bodyPr/>
        <a:lstStyle/>
        <a:p>
          <a:pPr latinLnBrk="1"/>
          <a:r>
            <a:rPr lang="ko-KR" altLang="en-US" dirty="0" smtClean="0"/>
            <a:t>핵심부품사</a:t>
          </a:r>
          <a:endParaRPr lang="ko-KR" altLang="en-US" dirty="0"/>
        </a:p>
      </dgm:t>
    </dgm:pt>
    <dgm:pt modelId="{B7A7C36F-E305-43E0-893A-8A27E2FBED3D}" type="parTrans" cxnId="{70B9D4BB-6038-4923-9042-3D66A2DF3E4A}">
      <dgm:prSet/>
      <dgm:spPr/>
      <dgm:t>
        <a:bodyPr/>
        <a:lstStyle/>
        <a:p>
          <a:pPr latinLnBrk="1"/>
          <a:endParaRPr lang="ko-KR" altLang="en-US"/>
        </a:p>
      </dgm:t>
    </dgm:pt>
    <dgm:pt modelId="{AE30B8CC-CE8D-4FD0-B818-BA53B53D4613}" type="sibTrans" cxnId="{70B9D4BB-6038-4923-9042-3D66A2DF3E4A}">
      <dgm:prSet/>
      <dgm:spPr/>
      <dgm:t>
        <a:bodyPr/>
        <a:lstStyle/>
        <a:p>
          <a:pPr latinLnBrk="1"/>
          <a:endParaRPr lang="ko-KR" altLang="en-US"/>
        </a:p>
      </dgm:t>
    </dgm:pt>
    <dgm:pt modelId="{298572F8-3851-4B8C-B734-71AB863A5AD8}">
      <dgm:prSet phldrT="[텍스트]"/>
      <dgm:spPr/>
      <dgm:t>
        <a:bodyPr/>
        <a:lstStyle/>
        <a:p>
          <a:pPr latinLnBrk="1"/>
          <a:r>
            <a:rPr lang="en-US" altLang="ko-KR" dirty="0" smtClean="0"/>
            <a:t>2~3</a:t>
          </a:r>
          <a:r>
            <a:rPr lang="ko-KR" altLang="en-US" dirty="0" smtClean="0"/>
            <a:t>차 하청기업</a:t>
          </a:r>
          <a:endParaRPr lang="ko-KR" altLang="en-US" dirty="0"/>
        </a:p>
      </dgm:t>
    </dgm:pt>
    <dgm:pt modelId="{056B7AE3-D19E-4AA9-A785-EA8604610F9C}" type="parTrans" cxnId="{67230D5A-CBF3-4145-B021-C03CCF2652A3}">
      <dgm:prSet/>
      <dgm:spPr/>
      <dgm:t>
        <a:bodyPr/>
        <a:lstStyle/>
        <a:p>
          <a:pPr latinLnBrk="1"/>
          <a:endParaRPr lang="ko-KR" altLang="en-US"/>
        </a:p>
      </dgm:t>
    </dgm:pt>
    <dgm:pt modelId="{8A15E432-8734-47C9-806D-545B73D72F84}" type="sibTrans" cxnId="{67230D5A-CBF3-4145-B021-C03CCF2652A3}">
      <dgm:prSet/>
      <dgm:spPr/>
      <dgm:t>
        <a:bodyPr/>
        <a:lstStyle/>
        <a:p>
          <a:pPr latinLnBrk="1"/>
          <a:endParaRPr lang="ko-KR" altLang="en-US"/>
        </a:p>
      </dgm:t>
    </dgm:pt>
    <dgm:pt modelId="{3BE24A52-7E8C-4ECA-8B92-49D035B9C91B}">
      <dgm:prSet phldrT="[텍스트]"/>
      <dgm:spPr/>
      <dgm:t>
        <a:bodyPr/>
        <a:lstStyle/>
        <a:p>
          <a:pPr latinLnBrk="1"/>
          <a:r>
            <a:rPr lang="ko-KR" altLang="en-US" dirty="0" smtClean="0"/>
            <a:t>저임금서비스업</a:t>
          </a:r>
          <a:endParaRPr lang="ko-KR" altLang="en-US" dirty="0"/>
        </a:p>
      </dgm:t>
    </dgm:pt>
    <dgm:pt modelId="{51D0C8C8-4FEF-4E33-B16F-50507528161F}" type="parTrans" cxnId="{6D0C5978-1DCB-4295-804E-F0249DADDBDE}">
      <dgm:prSet/>
      <dgm:spPr/>
      <dgm:t>
        <a:bodyPr/>
        <a:lstStyle/>
        <a:p>
          <a:pPr latinLnBrk="1"/>
          <a:endParaRPr lang="ko-KR" altLang="en-US"/>
        </a:p>
      </dgm:t>
    </dgm:pt>
    <dgm:pt modelId="{03204813-126F-4DD8-9DCF-72CE802869FD}" type="sibTrans" cxnId="{6D0C5978-1DCB-4295-804E-F0249DADDBDE}">
      <dgm:prSet/>
      <dgm:spPr/>
      <dgm:t>
        <a:bodyPr/>
        <a:lstStyle/>
        <a:p>
          <a:pPr latinLnBrk="1"/>
          <a:endParaRPr lang="ko-KR" altLang="en-US"/>
        </a:p>
      </dgm:t>
    </dgm:pt>
    <dgm:pt modelId="{F7D2FF3C-DE6A-496B-90DA-014FA235A219}" type="pres">
      <dgm:prSet presAssocID="{4433F8CD-6462-4652-8162-44379B36E6BA}" presName="compositeShape" presStyleCnt="0">
        <dgm:presLayoutVars>
          <dgm:dir/>
          <dgm:resizeHandles/>
        </dgm:presLayoutVars>
      </dgm:prSet>
      <dgm:spPr/>
    </dgm:pt>
    <dgm:pt modelId="{F3592191-B224-47C6-8A9F-FA1050389743}" type="pres">
      <dgm:prSet presAssocID="{4433F8CD-6462-4652-8162-44379B36E6BA}" presName="pyramid" presStyleLbl="node1" presStyleIdx="0" presStyleCnt="1"/>
      <dgm:spPr/>
    </dgm:pt>
    <dgm:pt modelId="{ABC0C8C4-FC94-44FA-B7C6-7D89AF9E0CBF}" type="pres">
      <dgm:prSet presAssocID="{4433F8CD-6462-4652-8162-44379B36E6BA}" presName="theList" presStyleCnt="0"/>
      <dgm:spPr/>
    </dgm:pt>
    <dgm:pt modelId="{2BB8EE24-9DD3-40DC-BB3E-6E2B449D0205}" type="pres">
      <dgm:prSet presAssocID="{68A6A133-9848-459D-9E7C-CD56526E179D}" presName="aNode" presStyleLbl="fgAcc1" presStyleIdx="0" presStyleCnt="4">
        <dgm:presLayoutVars>
          <dgm:bulletEnabled val="1"/>
        </dgm:presLayoutVars>
      </dgm:prSet>
      <dgm:spPr/>
    </dgm:pt>
    <dgm:pt modelId="{70EE979A-F90C-4F83-A7DE-037EB0AC9265}" type="pres">
      <dgm:prSet presAssocID="{68A6A133-9848-459D-9E7C-CD56526E179D}" presName="aSpace" presStyleCnt="0"/>
      <dgm:spPr/>
    </dgm:pt>
    <dgm:pt modelId="{5CEBAEFA-18D0-409F-B694-828E366FD56F}" type="pres">
      <dgm:prSet presAssocID="{70055DB9-67F7-4CFB-8EA0-610DE46B5EEF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7170513-E9BC-4F96-B10E-1BA1D9049D49}" type="pres">
      <dgm:prSet presAssocID="{70055DB9-67F7-4CFB-8EA0-610DE46B5EEF}" presName="aSpace" presStyleCnt="0"/>
      <dgm:spPr/>
    </dgm:pt>
    <dgm:pt modelId="{84A0BE21-34C2-4884-93B0-5AA4C64D5140}" type="pres">
      <dgm:prSet presAssocID="{298572F8-3851-4B8C-B734-71AB863A5AD8}" presName="aNode" presStyleLbl="fgAcc1" presStyleIdx="2" presStyleCnt="4">
        <dgm:presLayoutVars>
          <dgm:bulletEnabled val="1"/>
        </dgm:presLayoutVars>
      </dgm:prSet>
      <dgm:spPr/>
    </dgm:pt>
    <dgm:pt modelId="{1EEC4826-B7E0-4E83-8E2B-308042B517D7}" type="pres">
      <dgm:prSet presAssocID="{298572F8-3851-4B8C-B734-71AB863A5AD8}" presName="aSpace" presStyleCnt="0"/>
      <dgm:spPr/>
    </dgm:pt>
    <dgm:pt modelId="{4EAEB282-CBC2-4BF6-9C0D-6303A59F0549}" type="pres">
      <dgm:prSet presAssocID="{3BE24A52-7E8C-4ECA-8B92-49D035B9C91B}" presName="aNode" presStyleLbl="fgAcc1" presStyleIdx="3" presStyleCnt="4">
        <dgm:presLayoutVars>
          <dgm:bulletEnabled val="1"/>
        </dgm:presLayoutVars>
      </dgm:prSet>
      <dgm:spPr/>
    </dgm:pt>
    <dgm:pt modelId="{FCAB262D-752F-424A-8DC0-236052CD9808}" type="pres">
      <dgm:prSet presAssocID="{3BE24A52-7E8C-4ECA-8B92-49D035B9C91B}" presName="aSpace" presStyleCnt="0"/>
      <dgm:spPr/>
    </dgm:pt>
  </dgm:ptLst>
  <dgm:cxnLst>
    <dgm:cxn modelId="{2EAE3DE7-EA0C-4391-AD96-243FF614C572}" type="presOf" srcId="{68A6A133-9848-459D-9E7C-CD56526E179D}" destId="{2BB8EE24-9DD3-40DC-BB3E-6E2B449D0205}" srcOrd="0" destOrd="0" presId="urn:microsoft.com/office/officeart/2005/8/layout/pyramid2"/>
    <dgm:cxn modelId="{67230D5A-CBF3-4145-B021-C03CCF2652A3}" srcId="{4433F8CD-6462-4652-8162-44379B36E6BA}" destId="{298572F8-3851-4B8C-B734-71AB863A5AD8}" srcOrd="2" destOrd="0" parTransId="{056B7AE3-D19E-4AA9-A785-EA8604610F9C}" sibTransId="{8A15E432-8734-47C9-806D-545B73D72F84}"/>
    <dgm:cxn modelId="{5810EC9E-6E4B-49C4-8377-2C6BBC09C81A}" type="presOf" srcId="{298572F8-3851-4B8C-B734-71AB863A5AD8}" destId="{84A0BE21-34C2-4884-93B0-5AA4C64D5140}" srcOrd="0" destOrd="0" presId="urn:microsoft.com/office/officeart/2005/8/layout/pyramid2"/>
    <dgm:cxn modelId="{6D0C5978-1DCB-4295-804E-F0249DADDBDE}" srcId="{4433F8CD-6462-4652-8162-44379B36E6BA}" destId="{3BE24A52-7E8C-4ECA-8B92-49D035B9C91B}" srcOrd="3" destOrd="0" parTransId="{51D0C8C8-4FEF-4E33-B16F-50507528161F}" sibTransId="{03204813-126F-4DD8-9DCF-72CE802869FD}"/>
    <dgm:cxn modelId="{70B9D4BB-6038-4923-9042-3D66A2DF3E4A}" srcId="{4433F8CD-6462-4652-8162-44379B36E6BA}" destId="{70055DB9-67F7-4CFB-8EA0-610DE46B5EEF}" srcOrd="1" destOrd="0" parTransId="{B7A7C36F-E305-43E0-893A-8A27E2FBED3D}" sibTransId="{AE30B8CC-CE8D-4FD0-B818-BA53B53D4613}"/>
    <dgm:cxn modelId="{8821621F-5F87-4238-A8E1-A5083FE791F2}" type="presOf" srcId="{70055DB9-67F7-4CFB-8EA0-610DE46B5EEF}" destId="{5CEBAEFA-18D0-409F-B694-828E366FD56F}" srcOrd="0" destOrd="0" presId="urn:microsoft.com/office/officeart/2005/8/layout/pyramid2"/>
    <dgm:cxn modelId="{6A6E906A-0D16-4BA7-A794-6A61615343BD}" srcId="{4433F8CD-6462-4652-8162-44379B36E6BA}" destId="{68A6A133-9848-459D-9E7C-CD56526E179D}" srcOrd="0" destOrd="0" parTransId="{6FB362C6-D6EC-41C7-9682-E79DD4DE3CFC}" sibTransId="{A70FF1C4-CB1F-44B6-8B3F-B8B496BF3391}"/>
    <dgm:cxn modelId="{F523FFA8-7688-4B34-A6D1-4934F25D98A6}" type="presOf" srcId="{3BE24A52-7E8C-4ECA-8B92-49D035B9C91B}" destId="{4EAEB282-CBC2-4BF6-9C0D-6303A59F0549}" srcOrd="0" destOrd="0" presId="urn:microsoft.com/office/officeart/2005/8/layout/pyramid2"/>
    <dgm:cxn modelId="{38A4D20D-9314-4308-95DC-44290C6D4DF9}" type="presOf" srcId="{4433F8CD-6462-4652-8162-44379B36E6BA}" destId="{F7D2FF3C-DE6A-496B-90DA-014FA235A219}" srcOrd="0" destOrd="0" presId="urn:microsoft.com/office/officeart/2005/8/layout/pyramid2"/>
    <dgm:cxn modelId="{2579742C-4E6D-426D-8EDC-99839448061C}" type="presParOf" srcId="{F7D2FF3C-DE6A-496B-90DA-014FA235A219}" destId="{F3592191-B224-47C6-8A9F-FA1050389743}" srcOrd="0" destOrd="0" presId="urn:microsoft.com/office/officeart/2005/8/layout/pyramid2"/>
    <dgm:cxn modelId="{87A100BE-F477-44C8-A1B7-FFB98CDBA838}" type="presParOf" srcId="{F7D2FF3C-DE6A-496B-90DA-014FA235A219}" destId="{ABC0C8C4-FC94-44FA-B7C6-7D89AF9E0CBF}" srcOrd="1" destOrd="0" presId="urn:microsoft.com/office/officeart/2005/8/layout/pyramid2"/>
    <dgm:cxn modelId="{60D075C0-B163-41CD-94F9-DEFC8368046A}" type="presParOf" srcId="{ABC0C8C4-FC94-44FA-B7C6-7D89AF9E0CBF}" destId="{2BB8EE24-9DD3-40DC-BB3E-6E2B449D0205}" srcOrd="0" destOrd="0" presId="urn:microsoft.com/office/officeart/2005/8/layout/pyramid2"/>
    <dgm:cxn modelId="{34F71775-60A7-4F45-BDAE-541C077D0CA6}" type="presParOf" srcId="{ABC0C8C4-FC94-44FA-B7C6-7D89AF9E0CBF}" destId="{70EE979A-F90C-4F83-A7DE-037EB0AC9265}" srcOrd="1" destOrd="0" presId="urn:microsoft.com/office/officeart/2005/8/layout/pyramid2"/>
    <dgm:cxn modelId="{1ECAE28B-DEB9-4F22-89A5-BE1FB2D86649}" type="presParOf" srcId="{ABC0C8C4-FC94-44FA-B7C6-7D89AF9E0CBF}" destId="{5CEBAEFA-18D0-409F-B694-828E366FD56F}" srcOrd="2" destOrd="0" presId="urn:microsoft.com/office/officeart/2005/8/layout/pyramid2"/>
    <dgm:cxn modelId="{F3A0FA0D-798E-4AC7-8E7B-7F03BA164A49}" type="presParOf" srcId="{ABC0C8C4-FC94-44FA-B7C6-7D89AF9E0CBF}" destId="{C7170513-E9BC-4F96-B10E-1BA1D9049D49}" srcOrd="3" destOrd="0" presId="urn:microsoft.com/office/officeart/2005/8/layout/pyramid2"/>
    <dgm:cxn modelId="{31290806-7D51-405C-ADF1-644AEA88287F}" type="presParOf" srcId="{ABC0C8C4-FC94-44FA-B7C6-7D89AF9E0CBF}" destId="{84A0BE21-34C2-4884-93B0-5AA4C64D5140}" srcOrd="4" destOrd="0" presId="urn:microsoft.com/office/officeart/2005/8/layout/pyramid2"/>
    <dgm:cxn modelId="{39C00D5E-91C9-47A7-9408-147E60D93FDF}" type="presParOf" srcId="{ABC0C8C4-FC94-44FA-B7C6-7D89AF9E0CBF}" destId="{1EEC4826-B7E0-4E83-8E2B-308042B517D7}" srcOrd="5" destOrd="0" presId="urn:microsoft.com/office/officeart/2005/8/layout/pyramid2"/>
    <dgm:cxn modelId="{41934B58-FBCC-4704-BD64-CAAEFBD66F2C}" type="presParOf" srcId="{ABC0C8C4-FC94-44FA-B7C6-7D89AF9E0CBF}" destId="{4EAEB282-CBC2-4BF6-9C0D-6303A59F0549}" srcOrd="6" destOrd="0" presId="urn:microsoft.com/office/officeart/2005/8/layout/pyramid2"/>
    <dgm:cxn modelId="{B8529913-919F-49ED-9839-401AC3268C77}" type="presParOf" srcId="{ABC0C8C4-FC94-44FA-B7C6-7D89AF9E0CBF}" destId="{FCAB262D-752F-424A-8DC0-236052CD9808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9123B2-A9E1-4E5F-8EFA-4B428B0071E3}">
      <dsp:nvSpPr>
        <dsp:cNvPr id="0" name=""/>
        <dsp:cNvSpPr/>
      </dsp:nvSpPr>
      <dsp:spPr>
        <a:xfrm>
          <a:off x="1258118" y="516862"/>
          <a:ext cx="1522362" cy="7611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시민</a:t>
          </a:r>
          <a:endParaRPr lang="ko-KR" altLang="en-US" sz="1900" kern="1200" dirty="0"/>
        </a:p>
      </dsp:txBody>
      <dsp:txXfrm>
        <a:off x="1258118" y="516862"/>
        <a:ext cx="1522362" cy="761181"/>
      </dsp:txXfrm>
    </dsp:sp>
    <dsp:sp modelId="{2D2F8632-5EC4-4A3D-A0F7-854CDF30D1D3}">
      <dsp:nvSpPr>
        <dsp:cNvPr id="0" name=""/>
        <dsp:cNvSpPr/>
      </dsp:nvSpPr>
      <dsp:spPr>
        <a:xfrm rot="3600000">
          <a:off x="2251174" y="1852755"/>
          <a:ext cx="793152" cy="26641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700" kern="1200"/>
        </a:p>
      </dsp:txBody>
      <dsp:txXfrm rot="3600000">
        <a:off x="2251174" y="1852755"/>
        <a:ext cx="793152" cy="266413"/>
      </dsp:txXfrm>
    </dsp:sp>
    <dsp:sp modelId="{6F225F1D-8332-4594-AC6D-97DA29F1D2C8}">
      <dsp:nvSpPr>
        <dsp:cNvPr id="0" name=""/>
        <dsp:cNvSpPr/>
      </dsp:nvSpPr>
      <dsp:spPr>
        <a:xfrm>
          <a:off x="2515020" y="2693880"/>
          <a:ext cx="1522362" cy="7611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공공서비스</a:t>
          </a:r>
          <a:endParaRPr lang="ko-KR" altLang="en-US" sz="1900" kern="1200" dirty="0"/>
        </a:p>
      </dsp:txBody>
      <dsp:txXfrm>
        <a:off x="2515020" y="2693880"/>
        <a:ext cx="1522362" cy="761181"/>
      </dsp:txXfrm>
    </dsp:sp>
    <dsp:sp modelId="{E0666E5F-79C1-46F0-A1B8-2508AD8B97AA}">
      <dsp:nvSpPr>
        <dsp:cNvPr id="0" name=""/>
        <dsp:cNvSpPr/>
      </dsp:nvSpPr>
      <dsp:spPr>
        <a:xfrm rot="10800000">
          <a:off x="1622723" y="2941264"/>
          <a:ext cx="793152" cy="26641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700" kern="1200"/>
        </a:p>
      </dsp:txBody>
      <dsp:txXfrm rot="10800000">
        <a:off x="1622723" y="2941264"/>
        <a:ext cx="793152" cy="266413"/>
      </dsp:txXfrm>
    </dsp:sp>
    <dsp:sp modelId="{25956653-73FB-4775-8E9C-CAF399A2834F}">
      <dsp:nvSpPr>
        <dsp:cNvPr id="0" name=""/>
        <dsp:cNvSpPr/>
      </dsp:nvSpPr>
      <dsp:spPr>
        <a:xfrm>
          <a:off x="1216" y="2693880"/>
          <a:ext cx="1522362" cy="7611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좋은 일자리</a:t>
          </a:r>
          <a:endParaRPr lang="ko-KR" altLang="en-US" sz="1900" kern="1200" dirty="0"/>
        </a:p>
      </dsp:txBody>
      <dsp:txXfrm>
        <a:off x="1216" y="2693880"/>
        <a:ext cx="1522362" cy="761181"/>
      </dsp:txXfrm>
    </dsp:sp>
    <dsp:sp modelId="{3B65823D-FC2A-4A97-9E30-8F8D7F79F3C3}">
      <dsp:nvSpPr>
        <dsp:cNvPr id="0" name=""/>
        <dsp:cNvSpPr/>
      </dsp:nvSpPr>
      <dsp:spPr>
        <a:xfrm rot="18000000">
          <a:off x="994272" y="1852755"/>
          <a:ext cx="793152" cy="26641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700" kern="1200"/>
        </a:p>
      </dsp:txBody>
      <dsp:txXfrm rot="18000000">
        <a:off x="994272" y="1852755"/>
        <a:ext cx="793152" cy="26641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72D93C-9181-42D1-9FF9-F41842471596}">
      <dsp:nvSpPr>
        <dsp:cNvPr id="0" name=""/>
        <dsp:cNvSpPr/>
      </dsp:nvSpPr>
      <dsp:spPr>
        <a:xfrm>
          <a:off x="1541" y="1960571"/>
          <a:ext cx="1011245" cy="5056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/>
            <a:t>시민세금</a:t>
          </a:r>
          <a:endParaRPr lang="ko-KR" altLang="en-US" sz="1300" kern="1200" dirty="0"/>
        </a:p>
      </dsp:txBody>
      <dsp:txXfrm>
        <a:off x="1541" y="1960571"/>
        <a:ext cx="1011245" cy="505622"/>
      </dsp:txXfrm>
    </dsp:sp>
    <dsp:sp modelId="{10D55A20-1F96-436D-96AF-F81F4C20192C}">
      <dsp:nvSpPr>
        <dsp:cNvPr id="0" name=""/>
        <dsp:cNvSpPr/>
      </dsp:nvSpPr>
      <dsp:spPr>
        <a:xfrm rot="18217902">
          <a:off x="849867" y="1898506"/>
          <a:ext cx="730335" cy="21665"/>
        </a:xfrm>
        <a:custGeom>
          <a:avLst/>
          <a:gdLst/>
          <a:ahLst/>
          <a:cxnLst/>
          <a:rect l="0" t="0" r="0" b="0"/>
          <a:pathLst>
            <a:path>
              <a:moveTo>
                <a:pt x="0" y="10832"/>
              </a:moveTo>
              <a:lnTo>
                <a:pt x="730335" y="108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8217902">
        <a:off x="1196777" y="1891080"/>
        <a:ext cx="36516" cy="36516"/>
      </dsp:txXfrm>
    </dsp:sp>
    <dsp:sp modelId="{7297DE16-0974-4E55-BA75-6782B6115802}">
      <dsp:nvSpPr>
        <dsp:cNvPr id="0" name=""/>
        <dsp:cNvSpPr/>
      </dsp:nvSpPr>
      <dsp:spPr>
        <a:xfrm>
          <a:off x="1417284" y="1352483"/>
          <a:ext cx="1011245" cy="5056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/>
            <a:t>공공서비스</a:t>
          </a:r>
          <a:endParaRPr lang="ko-KR" altLang="en-US" sz="1300" kern="1200" dirty="0"/>
        </a:p>
      </dsp:txBody>
      <dsp:txXfrm>
        <a:off x="1417284" y="1352483"/>
        <a:ext cx="1011245" cy="505622"/>
      </dsp:txXfrm>
    </dsp:sp>
    <dsp:sp modelId="{A296FDFE-4115-499D-A08A-79A4C7F0AEC0}">
      <dsp:nvSpPr>
        <dsp:cNvPr id="0" name=""/>
        <dsp:cNvSpPr/>
      </dsp:nvSpPr>
      <dsp:spPr>
        <a:xfrm rot="19457599">
          <a:off x="2381708" y="1449096"/>
          <a:ext cx="498140" cy="21665"/>
        </a:xfrm>
        <a:custGeom>
          <a:avLst/>
          <a:gdLst/>
          <a:ahLst/>
          <a:cxnLst/>
          <a:rect l="0" t="0" r="0" b="0"/>
          <a:pathLst>
            <a:path>
              <a:moveTo>
                <a:pt x="0" y="10832"/>
              </a:moveTo>
              <a:lnTo>
                <a:pt x="498140" y="108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457599">
        <a:off x="2618325" y="1447475"/>
        <a:ext cx="24907" cy="24907"/>
      </dsp:txXfrm>
    </dsp:sp>
    <dsp:sp modelId="{C70EE51C-9B18-4AFD-81AA-EAAC14DD9B35}">
      <dsp:nvSpPr>
        <dsp:cNvPr id="0" name=""/>
        <dsp:cNvSpPr/>
      </dsp:nvSpPr>
      <dsp:spPr>
        <a:xfrm>
          <a:off x="2833027" y="1061750"/>
          <a:ext cx="1011245" cy="5056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/>
            <a:t>서비스 악화</a:t>
          </a:r>
          <a:endParaRPr lang="ko-KR" altLang="en-US" sz="1300" kern="1200" dirty="0"/>
        </a:p>
      </dsp:txBody>
      <dsp:txXfrm>
        <a:off x="2833027" y="1061750"/>
        <a:ext cx="1011245" cy="505622"/>
      </dsp:txXfrm>
    </dsp:sp>
    <dsp:sp modelId="{D2268DD4-1156-4EE7-B464-36F4654382AF}">
      <dsp:nvSpPr>
        <dsp:cNvPr id="0" name=""/>
        <dsp:cNvSpPr/>
      </dsp:nvSpPr>
      <dsp:spPr>
        <a:xfrm rot="2142401">
          <a:off x="2381708" y="1739828"/>
          <a:ext cx="498140" cy="21665"/>
        </a:xfrm>
        <a:custGeom>
          <a:avLst/>
          <a:gdLst/>
          <a:ahLst/>
          <a:cxnLst/>
          <a:rect l="0" t="0" r="0" b="0"/>
          <a:pathLst>
            <a:path>
              <a:moveTo>
                <a:pt x="0" y="10832"/>
              </a:moveTo>
              <a:lnTo>
                <a:pt x="498140" y="108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2618325" y="1738207"/>
        <a:ext cx="24907" cy="24907"/>
      </dsp:txXfrm>
    </dsp:sp>
    <dsp:sp modelId="{554A02EF-645D-4F3D-8FEE-84C22EEE2A96}">
      <dsp:nvSpPr>
        <dsp:cNvPr id="0" name=""/>
        <dsp:cNvSpPr/>
      </dsp:nvSpPr>
      <dsp:spPr>
        <a:xfrm>
          <a:off x="2833027" y="1643216"/>
          <a:ext cx="1011245" cy="5056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err="1" smtClean="0"/>
            <a:t>나쁜일자리</a:t>
          </a:r>
          <a:endParaRPr lang="ko-KR" altLang="en-US" sz="1300" kern="1200" dirty="0"/>
        </a:p>
      </dsp:txBody>
      <dsp:txXfrm>
        <a:off x="2833027" y="1643216"/>
        <a:ext cx="1011245" cy="505622"/>
      </dsp:txXfrm>
    </dsp:sp>
    <dsp:sp modelId="{636BF6A8-D329-4339-A716-5E845C2C0069}">
      <dsp:nvSpPr>
        <dsp:cNvPr id="0" name=""/>
        <dsp:cNvSpPr/>
      </dsp:nvSpPr>
      <dsp:spPr>
        <a:xfrm rot="2951649">
          <a:off x="905548" y="2436810"/>
          <a:ext cx="618973" cy="21665"/>
        </a:xfrm>
        <a:custGeom>
          <a:avLst/>
          <a:gdLst/>
          <a:ahLst/>
          <a:cxnLst/>
          <a:rect l="0" t="0" r="0" b="0"/>
          <a:pathLst>
            <a:path>
              <a:moveTo>
                <a:pt x="0" y="10832"/>
              </a:moveTo>
              <a:lnTo>
                <a:pt x="618973" y="108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951649">
        <a:off x="1199561" y="2432168"/>
        <a:ext cx="30948" cy="30948"/>
      </dsp:txXfrm>
    </dsp:sp>
    <dsp:sp modelId="{51A07716-66FD-42D1-AEA3-9714CBC51DFD}">
      <dsp:nvSpPr>
        <dsp:cNvPr id="0" name=""/>
        <dsp:cNvSpPr/>
      </dsp:nvSpPr>
      <dsp:spPr>
        <a:xfrm>
          <a:off x="1417284" y="2289521"/>
          <a:ext cx="1329301" cy="7847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/>
            <a:t>자본 지원</a:t>
          </a:r>
          <a:endParaRPr lang="ko-KR" altLang="en-US" sz="1300" kern="1200" dirty="0"/>
        </a:p>
      </dsp:txBody>
      <dsp:txXfrm>
        <a:off x="1417284" y="2289521"/>
        <a:ext cx="1329301" cy="784761"/>
      </dsp:txXfrm>
    </dsp:sp>
    <dsp:sp modelId="{946B54C4-3F9A-46B8-960C-118A6F7F5F4D}">
      <dsp:nvSpPr>
        <dsp:cNvPr id="0" name=""/>
        <dsp:cNvSpPr/>
      </dsp:nvSpPr>
      <dsp:spPr>
        <a:xfrm>
          <a:off x="2746586" y="2671069"/>
          <a:ext cx="404498" cy="21665"/>
        </a:xfrm>
        <a:custGeom>
          <a:avLst/>
          <a:gdLst/>
          <a:ahLst/>
          <a:cxnLst/>
          <a:rect l="0" t="0" r="0" b="0"/>
          <a:pathLst>
            <a:path>
              <a:moveTo>
                <a:pt x="0" y="10832"/>
              </a:moveTo>
              <a:lnTo>
                <a:pt x="404498" y="108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>
        <a:off x="2938723" y="2671789"/>
        <a:ext cx="20224" cy="20224"/>
      </dsp:txXfrm>
    </dsp:sp>
    <dsp:sp modelId="{D77A189F-2C7D-4501-A336-CCB0DA627B27}">
      <dsp:nvSpPr>
        <dsp:cNvPr id="0" name=""/>
        <dsp:cNvSpPr/>
      </dsp:nvSpPr>
      <dsp:spPr>
        <a:xfrm>
          <a:off x="3151084" y="2224682"/>
          <a:ext cx="1462037" cy="9144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/>
            <a:t>자본이익증가</a:t>
          </a:r>
          <a:endParaRPr lang="ko-KR" altLang="en-US" sz="1300" kern="1200" dirty="0"/>
        </a:p>
      </dsp:txBody>
      <dsp:txXfrm>
        <a:off x="3151084" y="2224682"/>
        <a:ext cx="1462037" cy="91443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9DF793-4DDE-46AA-B91B-1F1931D27453}">
      <dsp:nvSpPr>
        <dsp:cNvPr id="0" name=""/>
        <dsp:cNvSpPr/>
      </dsp:nvSpPr>
      <dsp:spPr>
        <a:xfrm>
          <a:off x="494029" y="0"/>
          <a:ext cx="7241540" cy="45259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DD4899-A8BA-40F1-AEB5-5CF286F33F6B}">
      <dsp:nvSpPr>
        <dsp:cNvPr id="0" name=""/>
        <dsp:cNvSpPr/>
      </dsp:nvSpPr>
      <dsp:spPr>
        <a:xfrm>
          <a:off x="1207321" y="3365506"/>
          <a:ext cx="166555" cy="1665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5BF3D4-0D12-4938-87AD-7471BBD51604}">
      <dsp:nvSpPr>
        <dsp:cNvPr id="0" name=""/>
        <dsp:cNvSpPr/>
      </dsp:nvSpPr>
      <dsp:spPr>
        <a:xfrm>
          <a:off x="1290599" y="3448783"/>
          <a:ext cx="1238303" cy="1077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254" tIns="0" rIns="0" bIns="0" numCol="1" spcCol="1270" anchor="t" anchorCtr="0">
          <a:noAutofit/>
        </a:bodyPr>
        <a:lstStyle/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93</a:t>
          </a:r>
          <a:r>
            <a:rPr lang="ko-KR" altLang="en-US" sz="1900" kern="1200" dirty="0" smtClean="0"/>
            <a:t>년 </a:t>
          </a:r>
          <a:r>
            <a:rPr lang="en-US" altLang="ko-KR" sz="1900" kern="1200" dirty="0" smtClean="0"/>
            <a:t>OECD</a:t>
          </a:r>
          <a:r>
            <a:rPr lang="ko-KR" altLang="en-US" sz="1900" kern="1200" dirty="0" smtClean="0"/>
            <a:t>가입</a:t>
          </a:r>
          <a:endParaRPr lang="ko-KR" altLang="en-US" sz="1900" kern="1200" dirty="0"/>
        </a:p>
      </dsp:txBody>
      <dsp:txXfrm>
        <a:off x="1290599" y="3448783"/>
        <a:ext cx="1238303" cy="1077179"/>
      </dsp:txXfrm>
    </dsp:sp>
    <dsp:sp modelId="{4C62D71E-3037-4FA8-B189-450022853B1C}">
      <dsp:nvSpPr>
        <dsp:cNvPr id="0" name=""/>
        <dsp:cNvSpPr/>
      </dsp:nvSpPr>
      <dsp:spPr>
        <a:xfrm>
          <a:off x="2384071" y="2312767"/>
          <a:ext cx="289661" cy="2896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04F278-C839-4AA9-A8C7-1363FD2211BB}">
      <dsp:nvSpPr>
        <dsp:cNvPr id="0" name=""/>
        <dsp:cNvSpPr/>
      </dsp:nvSpPr>
      <dsp:spPr>
        <a:xfrm>
          <a:off x="2319711" y="2457597"/>
          <a:ext cx="1939105" cy="2068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486" tIns="0" rIns="0" bIns="0" numCol="1" spcCol="1270" anchor="t" anchorCtr="0">
          <a:noAutofit/>
        </a:bodyPr>
        <a:lstStyle/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96</a:t>
          </a:r>
          <a:r>
            <a:rPr lang="ko-KR" altLang="en-US" sz="1900" kern="1200" dirty="0" smtClean="0"/>
            <a:t>년 </a:t>
          </a:r>
          <a:endParaRPr lang="en-US" altLang="ko-KR" sz="1900" kern="1200" dirty="0" smtClean="0"/>
        </a:p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노동법 날치기</a:t>
          </a:r>
          <a:endParaRPr lang="ko-KR" altLang="en-US" sz="1900" kern="1200" dirty="0"/>
        </a:p>
      </dsp:txBody>
      <dsp:txXfrm>
        <a:off x="2319711" y="2457597"/>
        <a:ext cx="1939105" cy="2068365"/>
      </dsp:txXfrm>
    </dsp:sp>
    <dsp:sp modelId="{F9298E87-CD8B-48B8-9454-D1B078B49DD3}">
      <dsp:nvSpPr>
        <dsp:cNvPr id="0" name=""/>
        <dsp:cNvSpPr/>
      </dsp:nvSpPr>
      <dsp:spPr>
        <a:xfrm>
          <a:off x="3886691" y="1537017"/>
          <a:ext cx="383801" cy="3838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D244EF-F282-417A-9C02-4A593A05E378}">
      <dsp:nvSpPr>
        <dsp:cNvPr id="0" name=""/>
        <dsp:cNvSpPr/>
      </dsp:nvSpPr>
      <dsp:spPr>
        <a:xfrm>
          <a:off x="3906925" y="1728917"/>
          <a:ext cx="1864057" cy="27970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369" tIns="0" rIns="0" bIns="0" numCol="1" spcCol="1270" anchor="t" anchorCtr="0">
          <a:noAutofit/>
        </a:bodyPr>
        <a:lstStyle/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98</a:t>
          </a:r>
          <a:r>
            <a:rPr lang="ko-KR" altLang="en-US" sz="1900" kern="1200" dirty="0" smtClean="0"/>
            <a:t>년 </a:t>
          </a:r>
          <a:endParaRPr lang="en-US" altLang="ko-KR" sz="1900" kern="1200" dirty="0" smtClean="0"/>
        </a:p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IMF </a:t>
          </a:r>
          <a:r>
            <a:rPr lang="ko-KR" altLang="en-US" sz="1900" kern="1200" dirty="0" smtClean="0"/>
            <a:t>구조조정</a:t>
          </a:r>
          <a:endParaRPr lang="ko-KR" altLang="en-US" sz="1900" kern="1200" dirty="0"/>
        </a:p>
      </dsp:txBody>
      <dsp:txXfrm>
        <a:off x="3906925" y="1728917"/>
        <a:ext cx="1864057" cy="2797045"/>
      </dsp:txXfrm>
    </dsp:sp>
    <dsp:sp modelId="{97B5AD81-911E-4788-8F0E-7539F28F6C0F}">
      <dsp:nvSpPr>
        <dsp:cNvPr id="0" name=""/>
        <dsp:cNvSpPr/>
      </dsp:nvSpPr>
      <dsp:spPr>
        <a:xfrm>
          <a:off x="5523279" y="1023772"/>
          <a:ext cx="514149" cy="5141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E56B9-D82D-461C-AF52-F2A8DE459140}">
      <dsp:nvSpPr>
        <dsp:cNvPr id="0" name=""/>
        <dsp:cNvSpPr/>
      </dsp:nvSpPr>
      <dsp:spPr>
        <a:xfrm>
          <a:off x="5780354" y="1280847"/>
          <a:ext cx="1520723" cy="3245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437" tIns="0" rIns="0" bIns="0" numCol="1" spcCol="1270" anchor="t" anchorCtr="0">
          <a:noAutofit/>
        </a:bodyPr>
        <a:lstStyle/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2011</a:t>
          </a:r>
          <a:r>
            <a:rPr lang="ko-KR" altLang="en-US" sz="1900" kern="1200" dirty="0" smtClean="0"/>
            <a:t>년</a:t>
          </a:r>
          <a:endParaRPr lang="en-US" altLang="ko-KR" sz="1900" kern="1200" dirty="0" smtClean="0"/>
        </a:p>
        <a:p>
          <a:pPr lvl="0" algn="l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 한미</a:t>
          </a:r>
          <a:r>
            <a:rPr lang="en-US" altLang="ko-KR" sz="1900" kern="1200" dirty="0" smtClean="0"/>
            <a:t>FTA</a:t>
          </a:r>
          <a:endParaRPr lang="ko-KR" altLang="en-US" sz="1900" kern="1200" dirty="0"/>
        </a:p>
      </dsp:txBody>
      <dsp:txXfrm>
        <a:off x="5780354" y="1280847"/>
        <a:ext cx="1520723" cy="324511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592191-B224-47C6-8A9F-FA1050389743}">
      <dsp:nvSpPr>
        <dsp:cNvPr id="0" name=""/>
        <dsp:cNvSpPr/>
      </dsp:nvSpPr>
      <dsp:spPr>
        <a:xfrm>
          <a:off x="711199" y="0"/>
          <a:ext cx="4063999" cy="406399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B8EE24-9DD3-40DC-BB3E-6E2B449D0205}">
      <dsp:nvSpPr>
        <dsp:cNvPr id="0" name=""/>
        <dsp:cNvSpPr/>
      </dsp:nvSpPr>
      <dsp:spPr>
        <a:xfrm>
          <a:off x="2743199" y="406796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300" kern="1200" dirty="0" smtClean="0"/>
            <a:t>재벌</a:t>
          </a:r>
          <a:endParaRPr lang="ko-KR" altLang="en-US" sz="2300" kern="1200" dirty="0"/>
        </a:p>
      </dsp:txBody>
      <dsp:txXfrm>
        <a:off x="2743199" y="406796"/>
        <a:ext cx="2641600" cy="722312"/>
      </dsp:txXfrm>
    </dsp:sp>
    <dsp:sp modelId="{5CEBAEFA-18D0-409F-B694-828E366FD56F}">
      <dsp:nvSpPr>
        <dsp:cNvPr id="0" name=""/>
        <dsp:cNvSpPr/>
      </dsp:nvSpPr>
      <dsp:spPr>
        <a:xfrm>
          <a:off x="2743199" y="1219398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300" kern="1200" dirty="0" smtClean="0"/>
            <a:t>핵심부품사</a:t>
          </a:r>
          <a:endParaRPr lang="ko-KR" altLang="en-US" sz="2300" kern="1200" dirty="0"/>
        </a:p>
      </dsp:txBody>
      <dsp:txXfrm>
        <a:off x="2743199" y="1219398"/>
        <a:ext cx="2641600" cy="722312"/>
      </dsp:txXfrm>
    </dsp:sp>
    <dsp:sp modelId="{84A0BE21-34C2-4884-93B0-5AA4C64D5140}">
      <dsp:nvSpPr>
        <dsp:cNvPr id="0" name=""/>
        <dsp:cNvSpPr/>
      </dsp:nvSpPr>
      <dsp:spPr>
        <a:xfrm>
          <a:off x="2743199" y="2032000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2~3</a:t>
          </a:r>
          <a:r>
            <a:rPr lang="ko-KR" altLang="en-US" sz="2300" kern="1200" dirty="0" smtClean="0"/>
            <a:t>차 하청기업</a:t>
          </a:r>
          <a:endParaRPr lang="ko-KR" altLang="en-US" sz="2300" kern="1200" dirty="0"/>
        </a:p>
      </dsp:txBody>
      <dsp:txXfrm>
        <a:off x="2743199" y="2032000"/>
        <a:ext cx="2641600" cy="722312"/>
      </dsp:txXfrm>
    </dsp:sp>
    <dsp:sp modelId="{4EAEB282-CBC2-4BF6-9C0D-6303A59F0549}">
      <dsp:nvSpPr>
        <dsp:cNvPr id="0" name=""/>
        <dsp:cNvSpPr/>
      </dsp:nvSpPr>
      <dsp:spPr>
        <a:xfrm>
          <a:off x="2743199" y="2844601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300" kern="1200" dirty="0" smtClean="0"/>
            <a:t>저임금서비스업</a:t>
          </a:r>
          <a:endParaRPr lang="ko-KR" altLang="en-US" sz="2300" kern="1200" dirty="0"/>
        </a:p>
      </dsp:txBody>
      <dsp:txXfrm>
        <a:off x="2743199" y="2844601"/>
        <a:ext cx="2641600" cy="722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0548" y="20547"/>
            <a:ext cx="3498527" cy="2825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503486" y="20548"/>
            <a:ext cx="5624418" cy="2825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0923" y="2818500"/>
            <a:ext cx="7668994" cy="22962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662119" y="2819400"/>
            <a:ext cx="1461333" cy="2293850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20548" y="5089818"/>
            <a:ext cx="9098280" cy="173736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8755230" y="2469776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kumimoji="0" lang="ko-KR">
              <a:solidFill>
                <a:srgbClr val="F47F28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 eaLnBrk="1" latinLnBrk="0" hangingPunct="1">
              <a:buNone/>
              <a:defRPr kumimoji="0" lang="ko-KR"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 latinLnBrk="1"/>
            <a:r>
              <a:rPr kumimoji="0" lang="ko-KR"/>
              <a:t>마스터 부제목 스타일 편집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 anchorCtr="0">
            <a:normAutofit/>
          </a:bodyPr>
          <a:lstStyle>
            <a:lvl1pPr marL="0" indent="0" eaLnBrk="1" latinLnBrk="0" hangingPunct="1">
              <a:defRPr kumimoji="0" lang="ko-KR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l" defTabSz="914400"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 anchor="ctr">
            <a:normAutofit/>
          </a:bodyPr>
          <a:lstStyle>
            <a:lvl1pPr algn="l" eaLnBrk="1" latinLnBrk="0" hangingPunct="1">
              <a:defRPr kumimoji="0" lang="ko-KR" sz="3000" b="1" cap="all"/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 eaLnBrk="1" latinLnBrk="0" hangingPunct="1">
              <a:buNone/>
              <a:defRPr kumimoji="0" lang="ko-KR"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ko-K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ko-K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ko-K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7" name="Oval 6"/>
          <p:cNvSpPr/>
          <p:nvPr userDrawn="1"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r>
              <a:rPr kumimoji="0" lang="ko-KR"/>
              <a:t>             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8686800" y="5265376"/>
            <a:ext cx="457200" cy="96672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r>
              <a:rPr kumimoji="0" lang="ko-KR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9" name="Oval 8"/>
          <p:cNvSpPr/>
          <p:nvPr userDrawn="1"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r>
              <a:rPr kumimoji="0" lang="ko-KR"/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 anchor="ctr" anchorCtr="0">
            <a:normAutofit/>
          </a:bodyPr>
          <a:lstStyle>
            <a:lvl1pPr algn="l" eaLnBrk="1" latinLnBrk="0" hangingPunct="1">
              <a:defRPr kumimoji="0" lang="ko-KR"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: 강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내용 2개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 eaLnBrk="1" latinLnBrk="0" hangingPunct="1">
              <a:defRPr kumimoji="0" lang="ko-KR" sz="2800">
                <a:solidFill>
                  <a:schemeClr val="bg1"/>
                </a:solidFill>
              </a:defRPr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2"/>
            <a:ext cx="4038600" cy="3971455"/>
          </a:xfrm>
        </p:spPr>
        <p:txBody>
          <a:bodyPr/>
          <a:lstStyle>
            <a:lvl1pPr eaLnBrk="1" latinLnBrk="0" hangingPunct="1">
              <a:defRPr kumimoji="0" lang="ko-K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ko-K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ko-K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ko-K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ko-K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ko-KR" sz="1800"/>
            </a:lvl6pPr>
            <a:lvl7pPr eaLnBrk="1" latinLnBrk="0" hangingPunct="1">
              <a:defRPr kumimoji="0" lang="ko-KR" sz="1800"/>
            </a:lvl7pPr>
            <a:lvl8pPr eaLnBrk="1" latinLnBrk="0" hangingPunct="1">
              <a:defRPr kumimoji="0" lang="ko-KR" sz="1800"/>
            </a:lvl8pPr>
            <a:lvl9pPr eaLnBrk="1" latinLnBrk="0" hangingPunct="1">
              <a:defRPr kumimoji="0" lang="ko-KR"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3971454"/>
          </a:xfrm>
        </p:spPr>
        <p:txBody>
          <a:bodyPr/>
          <a:lstStyle>
            <a:lvl1pPr eaLnBrk="1" latinLnBrk="0" hangingPunct="1">
              <a:defRPr kumimoji="0" lang="ko-K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ko-K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ko-K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ko-K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ko-K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ko-KR" sz="1800"/>
            </a:lvl6pPr>
            <a:lvl7pPr eaLnBrk="1" latinLnBrk="0" hangingPunct="1">
              <a:defRPr kumimoji="0" lang="ko-KR" sz="1800"/>
            </a:lvl7pPr>
            <a:lvl8pPr eaLnBrk="1" latinLnBrk="0" hangingPunct="1">
              <a:defRPr kumimoji="0" lang="ko-KR" sz="1800"/>
            </a:lvl8pPr>
            <a:lvl9pPr eaLnBrk="1" latinLnBrk="0" hangingPunct="1">
              <a:defRPr kumimoji="0" lang="ko-KR"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1_제목만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2445488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 eaLnBrk="1" latinLnBrk="0" hangingPunct="1">
              <a:defRPr kumimoji="0" lang="ko-KR"/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: 강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 eaLnBrk="1" latinLnBrk="0" hangingPunct="1">
              <a:defRPr kumimoji="0" lang="ko-KR" sz="4600" b="1" kern="1200" spc="-150" baseline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/>
              <a:t>마스터 텍스트 스타일 편집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 eaLnBrk="1" latinLnBrk="0" hangingPunct="1">
              <a:buNone/>
              <a:defRPr kumimoji="0" lang="ko-KR" sz="2800" kern="120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 eaLnBrk="1" latinLnBrk="0" hangingPunct="1">
              <a:buNone/>
              <a:defRPr kumimoji="0" lang="ko-KR" sz="2000" b="1"/>
            </a:lvl2pPr>
            <a:lvl3pPr marL="914400" indent="0" eaLnBrk="1" latinLnBrk="0" hangingPunct="1">
              <a:buNone/>
              <a:defRPr kumimoji="0" lang="ko-KR" sz="1800" b="1"/>
            </a:lvl3pPr>
            <a:lvl4pPr marL="1371600" indent="0" eaLnBrk="1" latinLnBrk="0" hangingPunct="1">
              <a:buNone/>
              <a:defRPr kumimoji="0" lang="ko-KR" sz="1600" b="1"/>
            </a:lvl4pPr>
            <a:lvl5pPr marL="1828800" indent="0" eaLnBrk="1" latinLnBrk="0" hangingPunct="1">
              <a:buNone/>
              <a:defRPr kumimoji="0" lang="ko-KR" sz="1600" b="1"/>
            </a:lvl5pPr>
            <a:lvl6pPr marL="2286000" indent="0" eaLnBrk="1" latinLnBrk="0" hangingPunct="1">
              <a:buNone/>
              <a:defRPr kumimoji="0" lang="ko-KR" sz="1600" b="1"/>
            </a:lvl6pPr>
            <a:lvl7pPr marL="2743200" indent="0" eaLnBrk="1" latinLnBrk="0" hangingPunct="1">
              <a:buNone/>
              <a:defRPr kumimoji="0" lang="ko-KR" sz="1600" b="1"/>
            </a:lvl7pPr>
            <a:lvl8pPr marL="3200400" indent="0" eaLnBrk="1" latinLnBrk="0" hangingPunct="1">
              <a:buNone/>
              <a:defRPr kumimoji="0" lang="ko-KR" sz="1600" b="1"/>
            </a:lvl8pPr>
            <a:lvl9pPr marL="3657600" indent="0" eaLnBrk="1" latinLnBrk="0" hangingPunct="1">
              <a:buNone/>
              <a:defRPr kumimoji="0" lang="ko-KR" sz="1600" b="1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push dir="u"/>
      </p:transition>
    </mc:Choice>
    <mc:Fallback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(텍스트 포함) 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7" name="Rectangle 6"/>
          <p:cNvSpPr/>
          <p:nvPr userDrawn="1"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kumimoji="0" lang="ko-KR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kumimoji="0" lang="ko-K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eaLnBrk="1" latinLnBrk="0" hangingPunct="1">
              <a:buNone/>
              <a:defRPr kumimoji="0" lang="ko-KR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 latinLnBrk="1"/>
            <a:r>
              <a:rPr kumimoji="0" lang="ko-KR"/>
              <a:t>마스터 부제목 스타일 편집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내용(캡션 포함)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 eaLnBrk="1" latinLnBrk="0" hangingPunct="1">
              <a:defRPr kumimoji="0" lang="ko-KR" sz="2000" b="1"/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 eaLnBrk="1" latinLnBrk="0" hangingPunct="1">
              <a:defRPr kumimoji="0" lang="ko-KR" sz="2800">
                <a:solidFill>
                  <a:schemeClr val="bg1"/>
                </a:solidFill>
              </a:defRPr>
            </a:lvl1pPr>
            <a:lvl2pPr eaLnBrk="1" latinLnBrk="0" hangingPunct="1">
              <a:defRPr kumimoji="0" lang="ko-KR" sz="2800">
                <a:solidFill>
                  <a:schemeClr val="bg1"/>
                </a:solidFill>
              </a:defRPr>
            </a:lvl2pPr>
            <a:lvl3pPr eaLnBrk="1" latinLnBrk="0" hangingPunct="1">
              <a:defRPr kumimoji="0" lang="ko-KR" sz="2400">
                <a:solidFill>
                  <a:schemeClr val="bg1"/>
                </a:solidFill>
              </a:defRPr>
            </a:lvl3pPr>
            <a:lvl4pPr eaLnBrk="1" latinLnBrk="0" hangingPunct="1">
              <a:defRPr kumimoji="0" lang="ko-KR" sz="2000">
                <a:solidFill>
                  <a:schemeClr val="bg1"/>
                </a:solidFill>
              </a:defRPr>
            </a:lvl4pPr>
            <a:lvl5pPr eaLnBrk="1" latinLnBrk="0" hangingPunct="1">
              <a:defRPr kumimoji="0" lang="ko-KR" sz="2000">
                <a:solidFill>
                  <a:schemeClr val="bg1"/>
                </a:solidFill>
              </a:defRPr>
            </a:lvl5pPr>
            <a:lvl6pPr eaLnBrk="1" latinLnBrk="0" hangingPunct="1">
              <a:defRPr kumimoji="0" lang="ko-KR" sz="2000"/>
            </a:lvl6pPr>
            <a:lvl7pPr eaLnBrk="1" latinLnBrk="0" hangingPunct="1">
              <a:defRPr kumimoji="0" lang="ko-KR" sz="2000"/>
            </a:lvl7pPr>
            <a:lvl8pPr eaLnBrk="1" latinLnBrk="0" hangingPunct="1">
              <a:defRPr kumimoji="0" lang="ko-KR" sz="2000"/>
            </a:lvl8pPr>
            <a:lvl9pPr eaLnBrk="1" latinLnBrk="0" hangingPunct="1">
              <a:defRPr kumimoji="0" lang="ko-KR"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 eaLnBrk="1" latinLnBrk="0" hangingPunct="1">
              <a:buNone/>
              <a:defRPr kumimoji="0" lang="ko-KR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ko-KR" sz="1200"/>
            </a:lvl2pPr>
            <a:lvl3pPr marL="914400" indent="0" eaLnBrk="1" latinLnBrk="0" hangingPunct="1">
              <a:buNone/>
              <a:defRPr kumimoji="0" lang="ko-KR" sz="1000"/>
            </a:lvl3pPr>
            <a:lvl4pPr marL="1371600" indent="0" eaLnBrk="1" latinLnBrk="0" hangingPunct="1">
              <a:buNone/>
              <a:defRPr kumimoji="0" lang="ko-KR" sz="900"/>
            </a:lvl4pPr>
            <a:lvl5pPr marL="1828800" indent="0" eaLnBrk="1" latinLnBrk="0" hangingPunct="1">
              <a:buNone/>
              <a:defRPr kumimoji="0" lang="ko-KR" sz="900"/>
            </a:lvl5pPr>
            <a:lvl6pPr marL="2286000" indent="0" eaLnBrk="1" latinLnBrk="0" hangingPunct="1">
              <a:buNone/>
              <a:defRPr kumimoji="0" lang="ko-KR" sz="900"/>
            </a:lvl6pPr>
            <a:lvl7pPr marL="2743200" indent="0" eaLnBrk="1" latinLnBrk="0" hangingPunct="1">
              <a:buNone/>
              <a:defRPr kumimoji="0" lang="ko-KR" sz="900"/>
            </a:lvl7pPr>
            <a:lvl8pPr marL="3200400" indent="0" eaLnBrk="1" latinLnBrk="0" hangingPunct="1">
              <a:buNone/>
              <a:defRPr kumimoji="0" lang="ko-KR" sz="900"/>
            </a:lvl8pPr>
            <a:lvl9pPr marL="3657600" indent="0" eaLnBrk="1" latinLnBrk="0" hangingPunct="1">
              <a:buNone/>
              <a:defRPr kumimoji="0" lang="ko-KR"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미디어(캡션 포함)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6" name="Rectangle 5"/>
          <p:cNvSpPr/>
          <p:nvPr userDrawn="1"/>
        </p:nvSpPr>
        <p:spPr>
          <a:xfrm>
            <a:off x="595263" y="4800600"/>
            <a:ext cx="4873752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kumimoji="0" lang="ko-KR" b="1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ko-KR" sz="1800" b="0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/>
          <a:lstStyle>
            <a:lvl1pPr eaLnBrk="1" latinLnBrk="0" hangingPunct="1">
              <a:buNone/>
              <a:defRPr kumimoji="0" lang="ko-KR"/>
            </a:lvl1pPr>
          </a:lstStyle>
          <a:p>
            <a:pPr eaLnBrk="1" latinLnBrk="0" hangingPunct="1"/>
            <a:r>
              <a:rPr lang="ko-KR" altLang="en-US" smtClean="0"/>
              <a:t>미디어를 추가하려면 아이콘을 클릭하십시오</a:t>
            </a:r>
            <a:endParaRPr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ko-KR" sz="2400">
                <a:solidFill>
                  <a:schemeClr val="bg1"/>
                </a:solidFill>
              </a:defRPr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그림(캡션 포함)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792800" y="4800600"/>
            <a:ext cx="5500800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kumimoji="0" lang="ko-KR" b="1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ko-KR" sz="1800" b="0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ko-KR" sz="3200"/>
            </a:lvl1pPr>
            <a:lvl2pPr marL="457200" indent="0" eaLnBrk="1" latinLnBrk="0" hangingPunct="1">
              <a:buNone/>
              <a:defRPr kumimoji="0" lang="ko-KR" sz="2800"/>
            </a:lvl2pPr>
            <a:lvl3pPr marL="914400" indent="0" eaLnBrk="1" latinLnBrk="0" hangingPunct="1">
              <a:buNone/>
              <a:defRPr kumimoji="0" lang="ko-KR" sz="2400"/>
            </a:lvl3pPr>
            <a:lvl4pPr marL="1371600" indent="0" eaLnBrk="1" latinLnBrk="0" hangingPunct="1">
              <a:buNone/>
              <a:defRPr kumimoji="0" lang="ko-KR" sz="2000"/>
            </a:lvl4pPr>
            <a:lvl5pPr marL="1828800" indent="0" eaLnBrk="1" latinLnBrk="0" hangingPunct="1">
              <a:buNone/>
              <a:defRPr kumimoji="0" lang="ko-KR" sz="2000"/>
            </a:lvl5pPr>
            <a:lvl6pPr marL="2286000" indent="0" eaLnBrk="1" latinLnBrk="0" hangingPunct="1">
              <a:buNone/>
              <a:defRPr kumimoji="0" lang="ko-KR" sz="2000"/>
            </a:lvl6pPr>
            <a:lvl7pPr marL="2743200" indent="0" eaLnBrk="1" latinLnBrk="0" hangingPunct="1">
              <a:buNone/>
              <a:defRPr kumimoji="0" lang="ko-KR" sz="2000"/>
            </a:lvl7pPr>
            <a:lvl8pPr marL="3200400" indent="0" eaLnBrk="1" latinLnBrk="0" hangingPunct="1">
              <a:buNone/>
              <a:defRPr kumimoji="0" lang="ko-KR" sz="2000"/>
            </a:lvl8pPr>
            <a:lvl9pPr marL="3657600" indent="0" eaLnBrk="1" latinLnBrk="0" hangingPunct="1">
              <a:buNone/>
              <a:defRPr kumimoji="0" lang="ko-KR" sz="2000"/>
            </a:lvl9pPr>
          </a:lstStyle>
          <a:p>
            <a:pPr eaLnBrk="1" latinLnBrk="0" hangingPunct="1"/>
            <a:r>
              <a:rPr lang="ko-KR" altLang="en-US" smtClean="0"/>
              <a:t>그림을 추가하려면 아이콘을 클릭하십시오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 eaLnBrk="1" latinLnBrk="0" hangingPunct="1">
              <a:buNone/>
              <a:defRPr kumimoji="0" lang="ko-KR" sz="1400"/>
            </a:lvl1pPr>
            <a:lvl2pPr marL="457200" indent="0" eaLnBrk="1" latinLnBrk="0" hangingPunct="1">
              <a:buNone/>
              <a:defRPr kumimoji="0" lang="ko-KR" sz="1200"/>
            </a:lvl2pPr>
            <a:lvl3pPr marL="914400" indent="0" eaLnBrk="1" latinLnBrk="0" hangingPunct="1">
              <a:buNone/>
              <a:defRPr kumimoji="0" lang="ko-KR" sz="1000"/>
            </a:lvl3pPr>
            <a:lvl4pPr marL="1371600" indent="0" eaLnBrk="1" latinLnBrk="0" hangingPunct="1">
              <a:buNone/>
              <a:defRPr kumimoji="0" lang="ko-KR" sz="900"/>
            </a:lvl4pPr>
            <a:lvl5pPr marL="1828800" indent="0" eaLnBrk="1" latinLnBrk="0" hangingPunct="1">
              <a:buNone/>
              <a:defRPr kumimoji="0" lang="ko-KR" sz="900"/>
            </a:lvl5pPr>
            <a:lvl6pPr marL="2286000" indent="0" eaLnBrk="1" latinLnBrk="0" hangingPunct="1">
              <a:buNone/>
              <a:defRPr kumimoji="0" lang="ko-KR" sz="900"/>
            </a:lvl6pPr>
            <a:lvl7pPr marL="2743200" indent="0" eaLnBrk="1" latinLnBrk="0" hangingPunct="1">
              <a:buNone/>
              <a:defRPr kumimoji="0" lang="ko-KR" sz="900"/>
            </a:lvl7pPr>
            <a:lvl8pPr marL="3200400" indent="0" eaLnBrk="1" latinLnBrk="0" hangingPunct="1">
              <a:buNone/>
              <a:defRPr kumimoji="0" lang="ko-KR" sz="900"/>
            </a:lvl8pPr>
            <a:lvl9pPr marL="3657600" indent="0" eaLnBrk="1" latinLnBrk="0" hangingPunct="1">
              <a:buNone/>
              <a:defRPr kumimoji="0" lang="ko-KR"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endParaRPr kumimoji="0" 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세로 텍스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 eaLnBrk="1" latinLnBrk="0" hangingPunct="1">
              <a:defRPr kumimoji="0" lang="ko-KR" sz="28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/>
              <a:t>    마스터 제목 스타일 편집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세로 제목 및 텍스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ko-KR" altLang="en-US" smtClean="0"/>
              <a:t>마스터 제목 스타일 편집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ko-K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/>
              <a:pPr/>
              <a:t>‹#›</a:t>
            </a:fld>
            <a:endParaRPr kumimoji="0" 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빈 화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934E2-BBB6-4D34-BB01-078E9AA25260}" type="datetimeFigureOut">
              <a:rPr/>
              <a:pPr/>
              <a:t>12/17/2009</a:t>
            </a:fld>
            <a:endParaRPr kumimoji="0" lang="ko-K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20FCD-5F4C-4989-BE05-0A8208BCBC21}" type="slidenum">
              <a:rPr/>
              <a:pPr/>
              <a:t>‹#›</a:t>
            </a:fld>
            <a:endParaRPr kumimoji="0" 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F6F15-1493-477D-8832-479C33C518EB}" type="datetimeFigureOut">
              <a:rPr lang="ko-KR" altLang="en-US" smtClean="0"/>
              <a:t>2011-11-22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8665E-15B9-4839-BBAA-75E7DCBDFC2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ko-KR" altLang="en-US" dirty="0" smtClean="0"/>
              <a:t>한지원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노동자운동연구소 연구실장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</a:t>
            </a:r>
            <a:r>
              <a:rPr lang="ko-KR" altLang="en-US" dirty="0" smtClean="0"/>
              <a:t>와 </a:t>
            </a:r>
            <a:r>
              <a:rPr lang="ko-KR" altLang="en-US" dirty="0" smtClean="0"/>
              <a:t>노동자</a:t>
            </a:r>
            <a:endParaRPr lang="ko-KR" altLang="en-US" dirty="0"/>
          </a:p>
        </p:txBody>
      </p:sp>
      <p:pic>
        <p:nvPicPr>
          <p:cNvPr id="1026" name="Picture 2" descr="z:\mydoc\00_업무\PSSP회의\연구소\이미지\크기변환_Circle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3491880" cy="2846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  <p:bldLst>
      <p:bldP spid="5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노동자는 시민인가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smtClean="0"/>
              <a:t>조선시대 신분제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 smtClean="0"/>
              <a:t>대한민국 민주주의</a:t>
            </a:r>
            <a:endParaRPr lang="ko-KR" altLang="en-US" dirty="0"/>
          </a:p>
        </p:txBody>
      </p:sp>
      <p:pic>
        <p:nvPicPr>
          <p:cNvPr id="2050" name="Picture 2" descr="http://pds.joinsmsn.com/news/component/htmlphoto_mmdata/2010/01/22/htm_201001221245330201000002010700c07-001.jpg"/>
          <p:cNvPicPr>
            <a:picLocks noChangeAspect="1" noChangeArrowheads="1"/>
          </p:cNvPicPr>
          <p:nvPr/>
        </p:nvPicPr>
        <p:blipFill>
          <a:blip r:embed="rId2" cstate="print"/>
          <a:srcRect b="49027"/>
          <a:stretch>
            <a:fillRect/>
          </a:stretch>
        </p:blipFill>
        <p:spPr bwMode="auto">
          <a:xfrm>
            <a:off x="323528" y="2420888"/>
            <a:ext cx="3957167" cy="2232248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179512" y="4941168"/>
            <a:ext cx="4104456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 smtClean="0"/>
              <a:t>“</a:t>
            </a: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우리를 매 맞지 않게 하옵소서</a:t>
            </a:r>
            <a:r>
              <a:rPr lang="en-US" altLang="ko-KR" sz="1500" b="1" dirty="0" smtClean="0"/>
              <a:t>. </a:t>
            </a:r>
            <a:r>
              <a:rPr lang="ko-KR" altLang="en-US" sz="1500" b="1" dirty="0" smtClean="0"/>
              <a:t>우리를 매 맞아 죽지 않게 하옵소서</a:t>
            </a:r>
            <a:r>
              <a:rPr lang="en-US" altLang="ko-KR" sz="1500" b="1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우리를 굶어 죽지 않게 하소서</a:t>
            </a:r>
            <a:r>
              <a:rPr lang="en-US" altLang="ko-KR" sz="1500" b="1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 어미 아비 자식이 한데 모여 살게 하소서</a:t>
            </a:r>
            <a:r>
              <a:rPr lang="en-US" altLang="ko-KR" sz="1500" b="1" dirty="0" smtClean="0"/>
              <a:t>” - </a:t>
            </a:r>
            <a:r>
              <a:rPr lang="ko-KR" altLang="en-US" sz="1500" b="1" dirty="0" smtClean="0"/>
              <a:t>조선 말기 노비들의 주기도문</a:t>
            </a:r>
            <a:endParaRPr lang="ko-KR" altLang="en-US" sz="1500" b="1" dirty="0"/>
          </a:p>
        </p:txBody>
      </p:sp>
      <p:sp>
        <p:nvSpPr>
          <p:cNvPr id="10" name="직사각형 9"/>
          <p:cNvSpPr/>
          <p:nvPr/>
        </p:nvSpPr>
        <p:spPr>
          <a:xfrm>
            <a:off x="4644008" y="4941168"/>
            <a:ext cx="4248472" cy="1086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 smtClean="0"/>
              <a:t>“</a:t>
            </a:r>
            <a:r>
              <a:rPr lang="ko-KR" altLang="en-US" sz="1500" b="1" dirty="0" smtClean="0"/>
              <a:t>대한민국은 민주공화국이다</a:t>
            </a:r>
            <a:r>
              <a:rPr lang="en-US" altLang="ko-KR" sz="1500" b="1" dirty="0" smtClean="0"/>
              <a:t>. </a:t>
            </a:r>
            <a:r>
              <a:rPr lang="ko-KR" altLang="en-US" sz="1500" b="1" dirty="0" smtClean="0"/>
              <a:t>모든 권력은 국민에게서 나온다</a:t>
            </a:r>
            <a:r>
              <a:rPr lang="en-US" altLang="ko-KR" sz="1500" b="1" dirty="0" smtClean="0"/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/>
              <a:t>- </a:t>
            </a:r>
            <a:r>
              <a:rPr lang="ko-KR" altLang="en-US" sz="1500" b="1" dirty="0" smtClean="0"/>
              <a:t>대한민국 헌법 제</a:t>
            </a:r>
            <a:r>
              <a:rPr lang="en-US" altLang="ko-KR" sz="1500" b="1" dirty="0" smtClean="0"/>
              <a:t>1</a:t>
            </a:r>
            <a:r>
              <a:rPr lang="ko-KR" altLang="en-US" sz="1500" b="1" dirty="0" smtClean="0"/>
              <a:t>조</a:t>
            </a:r>
            <a:endParaRPr lang="ko-KR" altLang="en-US" sz="1500" b="1" dirty="0"/>
          </a:p>
        </p:txBody>
      </p:sp>
      <p:pic>
        <p:nvPicPr>
          <p:cNvPr id="2054" name="Picture 6" descr="http://www.mindan.org/html/img/20080815_0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20888"/>
            <a:ext cx="4048484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민주화 운동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altLang="ko-KR" dirty="0" smtClean="0"/>
              <a:t> 60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4.19 </a:t>
            </a:r>
            <a:r>
              <a:rPr lang="ko-KR" altLang="en-US" dirty="0" smtClean="0"/>
              <a:t>혁명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r>
              <a:rPr lang="en-US" altLang="ko-KR" dirty="0" smtClean="0"/>
              <a:t> 80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5.18 </a:t>
            </a:r>
            <a:r>
              <a:rPr lang="ko-KR" altLang="en-US" dirty="0" smtClean="0"/>
              <a:t>광주항쟁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r>
              <a:rPr lang="en-US" altLang="ko-KR" dirty="0" smtClean="0"/>
              <a:t> 87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항쟁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r>
              <a:rPr lang="en-US" altLang="ko-KR" dirty="0" smtClean="0"/>
              <a:t> 97</a:t>
            </a:r>
            <a:r>
              <a:rPr lang="ko-KR" altLang="en-US" dirty="0" smtClean="0"/>
              <a:t>년 정권 교체</a:t>
            </a: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>
              <a:buFontTx/>
              <a:buChar char="-"/>
            </a:pPr>
            <a:endParaRPr lang="ko-KR" altLang="en-US" dirty="0"/>
          </a:p>
        </p:txBody>
      </p:sp>
      <p:pic>
        <p:nvPicPr>
          <p:cNvPr id="19458" name="Picture 2" descr="http://postfiles1.naver.net/20100514_64/youngkor_1273806670197FgEhy_jpg/result_2006_4_2_3_48_33_843_2-bongjins_youngkor.jpg?type=w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4736245"/>
            <a:ext cx="2881663" cy="1933115"/>
          </a:xfrm>
          <a:prstGeom prst="rect">
            <a:avLst/>
          </a:prstGeom>
          <a:noFill/>
        </p:spPr>
      </p:pic>
      <p:pic>
        <p:nvPicPr>
          <p:cNvPr id="19460" name="Picture 4" descr="파일:4.19 혁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42943"/>
            <a:ext cx="2808312" cy="2005937"/>
          </a:xfrm>
          <a:prstGeom prst="rect">
            <a:avLst/>
          </a:prstGeom>
          <a:noFill/>
        </p:spPr>
      </p:pic>
      <p:pic>
        <p:nvPicPr>
          <p:cNvPr id="19462" name="Picture 6" descr="http://iccenter.jinbo.net/xe/files/attach/images/81/465/008/%EA%B4%91%EC%A3%B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554923"/>
            <a:ext cx="2880320" cy="1882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시민으로 인정받지 못한 노동자들</a:t>
            </a:r>
            <a:endParaRPr lang="ko-KR" altLang="en-US" dirty="0"/>
          </a:p>
        </p:txBody>
      </p:sp>
      <p:pic>
        <p:nvPicPr>
          <p:cNvPr id="20482" name="Picture 2" descr="http://koreanliterature.kaist.ac.kr/leesangkyung/picture/image/1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2592288" cy="1655317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0" y="2924944"/>
            <a:ext cx="42322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err="1" smtClean="0"/>
              <a:t>원진레이온</a:t>
            </a:r>
            <a:r>
              <a:rPr lang="en-US" altLang="ko-KR" sz="1200" dirty="0" smtClean="0"/>
              <a:t>: 53</a:t>
            </a:r>
            <a:r>
              <a:rPr lang="ko-KR" altLang="en-US" sz="1200" dirty="0" smtClean="0"/>
              <a:t>년부터 </a:t>
            </a:r>
            <a:r>
              <a:rPr lang="en-US" altLang="ko-KR" sz="1200" dirty="0" smtClean="0"/>
              <a:t>93</a:t>
            </a:r>
            <a:r>
              <a:rPr lang="ko-KR" altLang="en-US" sz="1200" dirty="0" smtClean="0"/>
              <a:t>년까지 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만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천명 이산화탄소 중독</a:t>
            </a:r>
            <a:endParaRPr lang="ko-KR" altLang="en-US" sz="1200" dirty="0"/>
          </a:p>
        </p:txBody>
      </p:sp>
      <p:pic>
        <p:nvPicPr>
          <p:cNvPr id="20484" name="Picture 4" descr="http://cfile24.uf.tistory.com/image/157452514D3CEFF10DF0E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052736"/>
            <a:ext cx="2808312" cy="1724025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4427984" y="2924944"/>
            <a:ext cx="46474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`03</a:t>
            </a:r>
            <a:r>
              <a:rPr lang="ko-KR" altLang="en-US" sz="1200" dirty="0" smtClean="0"/>
              <a:t>년 배달호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김주익 열사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노조 투쟁에 대한 수백억 대의 </a:t>
            </a:r>
            <a:r>
              <a:rPr lang="ko-KR" altLang="en-US" sz="1200" dirty="0" err="1" smtClean="0"/>
              <a:t>손배소</a:t>
            </a:r>
            <a:endParaRPr lang="ko-KR" altLang="en-US" sz="1200" dirty="0"/>
          </a:p>
        </p:txBody>
      </p:sp>
      <p:pic>
        <p:nvPicPr>
          <p:cNvPr id="20486" name="Picture 6" descr="http://www.mediaus.co.kr/news/photo/200906/6816_11089_2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429000"/>
            <a:ext cx="3053112" cy="2057798"/>
          </a:xfrm>
          <a:prstGeom prst="rect">
            <a:avLst/>
          </a:prstGeom>
          <a:noFill/>
        </p:spPr>
      </p:pic>
      <p:sp>
        <p:nvSpPr>
          <p:cNvPr id="14" name="직사각형 13"/>
          <p:cNvSpPr/>
          <p:nvPr/>
        </p:nvSpPr>
        <p:spPr>
          <a:xfrm>
            <a:off x="0" y="5517232"/>
            <a:ext cx="43508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`09</a:t>
            </a:r>
            <a:r>
              <a:rPr lang="ko-KR" altLang="en-US" sz="1200" dirty="0" smtClean="0"/>
              <a:t>년 박종태 열사</a:t>
            </a:r>
            <a:r>
              <a:rPr lang="en-US" altLang="ko-KR" sz="1200" dirty="0" smtClean="0"/>
              <a:t>:  </a:t>
            </a:r>
            <a:r>
              <a:rPr lang="ko-KR" altLang="en-US" sz="1200" dirty="0" smtClean="0"/>
              <a:t>최저임금도 받지 못하는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특수고용노동자</a:t>
            </a:r>
            <a:endParaRPr lang="ko-KR" altLang="en-US" sz="1200" dirty="0"/>
          </a:p>
        </p:txBody>
      </p:sp>
      <p:pic>
        <p:nvPicPr>
          <p:cNvPr id="20488" name="Picture 8" descr="http://cfile218.uf.daum.net/image/1928721D4BC1B21B0C912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01008"/>
            <a:ext cx="3420548" cy="1944216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4572000" y="5589240"/>
            <a:ext cx="40446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`09 </a:t>
            </a:r>
            <a:r>
              <a:rPr lang="ko-KR" altLang="en-US" sz="1200" dirty="0" err="1" smtClean="0"/>
              <a:t>쌍용차</a:t>
            </a:r>
            <a:r>
              <a:rPr lang="ko-KR" altLang="en-US" sz="1200" dirty="0" smtClean="0"/>
              <a:t> 정리해고</a:t>
            </a:r>
            <a:r>
              <a:rPr lang="en-US" altLang="ko-KR" sz="1200" dirty="0" smtClean="0"/>
              <a:t>:  3</a:t>
            </a:r>
            <a:r>
              <a:rPr lang="ko-KR" altLang="en-US" sz="1200" dirty="0" smtClean="0"/>
              <a:t>천명 해고와 이어진 </a:t>
            </a:r>
            <a:r>
              <a:rPr lang="en-US" altLang="ko-KR" sz="1200" dirty="0" smtClean="0"/>
              <a:t>19</a:t>
            </a:r>
            <a:r>
              <a:rPr lang="ko-KR" altLang="en-US" sz="1200" dirty="0" smtClean="0"/>
              <a:t>명의 죽음</a:t>
            </a:r>
            <a:endParaRPr lang="ko-KR" altLang="en-US" sz="1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세로 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신분제</a:t>
            </a:r>
            <a:r>
              <a:rPr lang="ko-KR" altLang="en-US" dirty="0"/>
              <a:t>와 </a:t>
            </a:r>
            <a:r>
              <a:rPr lang="ko-KR" altLang="en-US" dirty="0" smtClean="0"/>
              <a:t>민주공화국</a:t>
            </a:r>
            <a:endParaRPr lang="ko-KR" altLang="en-US" dirty="0"/>
          </a:p>
        </p:txBody>
      </p:sp>
      <p:sp>
        <p:nvSpPr>
          <p:cNvPr id="8" name="내용 개체 틀 4"/>
          <p:cNvSpPr txBox="1">
            <a:spLocks/>
          </p:cNvSpPr>
          <p:nvPr/>
        </p:nvSpPr>
        <p:spPr>
          <a:xfrm>
            <a:off x="533400" y="1148970"/>
            <a:ext cx="4038600" cy="3971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ko-KR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조선시대 신분제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http://pds.joinsmsn.com/news/component/htmlphoto_mmdata/2010/01/22/htm_201001221245330201000002010700c07-001.jpg"/>
          <p:cNvPicPr>
            <a:picLocks noChangeAspect="1" noChangeArrowheads="1"/>
          </p:cNvPicPr>
          <p:nvPr/>
        </p:nvPicPr>
        <p:blipFill>
          <a:blip r:embed="rId2" cstate="print"/>
          <a:srcRect b="49027"/>
          <a:stretch>
            <a:fillRect/>
          </a:stretch>
        </p:blipFill>
        <p:spPr bwMode="auto">
          <a:xfrm>
            <a:off x="399728" y="1893456"/>
            <a:ext cx="3957167" cy="2232248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255712" y="4413736"/>
            <a:ext cx="4104456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 smtClean="0"/>
              <a:t>“</a:t>
            </a: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우리를 매 맞지 않게 하옵소서</a:t>
            </a:r>
            <a:r>
              <a:rPr lang="en-US" altLang="ko-KR" sz="1500" b="1" dirty="0" smtClean="0"/>
              <a:t>. </a:t>
            </a:r>
            <a:r>
              <a:rPr lang="ko-KR" altLang="en-US" sz="1500" b="1" dirty="0" smtClean="0"/>
              <a:t>우리를 매 맞아 죽지 않게 하옵소서</a:t>
            </a:r>
            <a:r>
              <a:rPr lang="en-US" altLang="ko-KR" sz="1500" b="1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우리를 굶어 죽지 않게 하소서</a:t>
            </a:r>
            <a:r>
              <a:rPr lang="en-US" altLang="ko-KR" sz="1500" b="1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500" b="1" dirty="0" smtClean="0"/>
              <a:t>주여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우리 어미 아비 자식이 한데 모여 살게 하소서</a:t>
            </a:r>
            <a:r>
              <a:rPr lang="en-US" altLang="ko-KR" sz="1500" b="1" dirty="0" smtClean="0"/>
              <a:t>” - </a:t>
            </a:r>
            <a:r>
              <a:rPr lang="ko-KR" altLang="en-US" sz="1500" b="1" dirty="0" smtClean="0"/>
              <a:t>조선 말기 노비들의 주기도문</a:t>
            </a:r>
            <a:endParaRPr lang="ko-KR" altLang="en-US" sz="1500" b="1" dirty="0"/>
          </a:p>
        </p:txBody>
      </p:sp>
      <p:sp>
        <p:nvSpPr>
          <p:cNvPr id="15" name="내용 개체 틀 5"/>
          <p:cNvSpPr>
            <a:spLocks noGrp="1"/>
          </p:cNvSpPr>
          <p:nvPr>
            <p:ph sz="half" idx="2"/>
          </p:nvPr>
        </p:nvSpPr>
        <p:spPr>
          <a:xfrm>
            <a:off x="4572000" y="1124744"/>
            <a:ext cx="4038600" cy="3971454"/>
          </a:xfrm>
        </p:spPr>
        <p:txBody>
          <a:bodyPr/>
          <a:lstStyle/>
          <a:p>
            <a:r>
              <a:rPr lang="ko-KR" altLang="en-US" dirty="0" smtClean="0"/>
              <a:t>대한민국 민주주의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4567808" y="4533528"/>
            <a:ext cx="4248472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 smtClean="0"/>
              <a:t>“</a:t>
            </a:r>
            <a:r>
              <a:rPr lang="ko-KR" altLang="en-US" sz="1500" b="1" dirty="0" smtClean="0"/>
              <a:t>우리를 해고되어 죽지 않게 하옵소서</a:t>
            </a:r>
            <a:r>
              <a:rPr lang="en-US" altLang="ko-KR" sz="15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 smtClean="0"/>
              <a:t>“</a:t>
            </a:r>
            <a:r>
              <a:rPr lang="ko-KR" altLang="en-US" sz="1500" b="1" dirty="0" smtClean="0"/>
              <a:t>우리 어미가 식당 노동자로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아비가 일용직 건설 노동자로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자식이 편의점 </a:t>
            </a:r>
            <a:r>
              <a:rPr lang="ko-KR" altLang="en-US" sz="1500" b="1" dirty="0" err="1" smtClean="0"/>
              <a:t>알바로</a:t>
            </a:r>
            <a:r>
              <a:rPr lang="ko-KR" altLang="en-US" sz="1500" b="1" dirty="0"/>
              <a:t> </a:t>
            </a:r>
            <a:r>
              <a:rPr lang="ko-KR" altLang="en-US" sz="1500" b="1" dirty="0" smtClean="0"/>
              <a:t>흩어지지 않고 한데 모여 살게 하소서</a:t>
            </a:r>
            <a:r>
              <a:rPr lang="en-US" altLang="ko-KR" sz="1500" b="1" dirty="0" smtClean="0"/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sz="1500" b="1" dirty="0"/>
              <a:t> </a:t>
            </a:r>
            <a:r>
              <a:rPr lang="en-US" altLang="ko-KR" sz="1500" b="1" dirty="0" smtClean="0"/>
              <a:t>- </a:t>
            </a:r>
            <a:r>
              <a:rPr lang="ko-KR" altLang="en-US" sz="1500" b="1" dirty="0" smtClean="0"/>
              <a:t>해고된 </a:t>
            </a:r>
            <a:r>
              <a:rPr lang="ko-KR" altLang="en-US" sz="1500" b="1" dirty="0" err="1" smtClean="0"/>
              <a:t>쌍용차</a:t>
            </a:r>
            <a:r>
              <a:rPr lang="ko-KR" altLang="en-US" sz="1500" b="1" dirty="0" smtClean="0"/>
              <a:t> 노동자 가족</a:t>
            </a:r>
            <a:endParaRPr lang="en-US" altLang="ko-KR" sz="1500" b="1" dirty="0" smtClean="0"/>
          </a:p>
        </p:txBody>
      </p:sp>
      <p:pic>
        <p:nvPicPr>
          <p:cNvPr id="21506" name="Picture 2" descr="http://archivenew.vop.co.kr/images/036032452a7b5fb1f09b92eadd425e83/2009-06/11123728_CHUL02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44824"/>
            <a:ext cx="3672408" cy="245049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자유 민주주의</a:t>
            </a:r>
            <a:r>
              <a:rPr lang="en-US" altLang="ko-KR" dirty="0" smtClean="0"/>
              <a:t>? </a:t>
            </a:r>
            <a:br>
              <a:rPr lang="en-US" altLang="ko-KR" dirty="0" smtClean="0"/>
            </a:br>
            <a:r>
              <a:rPr lang="ko-KR" altLang="en-US" dirty="0" smtClean="0"/>
              <a:t>자본의 민주주의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500" dirty="0" smtClean="0"/>
              <a:t>대한민국 노동자는 </a:t>
            </a:r>
            <a:r>
              <a:rPr lang="en-US" altLang="ko-KR" sz="2500" dirty="0" smtClean="0"/>
              <a:t>27%</a:t>
            </a:r>
            <a:r>
              <a:rPr lang="ko-KR" altLang="en-US" sz="2500" dirty="0" smtClean="0"/>
              <a:t> 시민</a:t>
            </a:r>
            <a:endParaRPr lang="ko-KR" altLang="en-US" sz="2500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half" idx="2"/>
          </p:nvPr>
        </p:nvSpPr>
        <p:spPr>
          <a:xfrm>
            <a:off x="251520" y="1628800"/>
            <a:ext cx="3008313" cy="3822699"/>
          </a:xfrm>
        </p:spPr>
        <p:txBody>
          <a:bodyPr>
            <a:normAutofit/>
          </a:bodyPr>
          <a:lstStyle/>
          <a:p>
            <a:r>
              <a:rPr lang="ko-KR" altLang="en-US" sz="1500" dirty="0" smtClean="0"/>
              <a:t>노동시</a:t>
            </a:r>
            <a:r>
              <a:rPr lang="ko-KR" altLang="en-US" sz="1500" dirty="0" smtClean="0"/>
              <a:t>간</a:t>
            </a:r>
            <a:r>
              <a:rPr lang="ko-KR" altLang="en-US" sz="1500" dirty="0" smtClean="0"/>
              <a:t> </a:t>
            </a:r>
            <a:r>
              <a:rPr lang="ko-KR" altLang="en-US" sz="1500" dirty="0" smtClean="0"/>
              <a:t>연 </a:t>
            </a:r>
            <a:r>
              <a:rPr lang="en-US" altLang="ko-KR" sz="1500" dirty="0" smtClean="0"/>
              <a:t>2,500</a:t>
            </a:r>
            <a:r>
              <a:rPr lang="ko-KR" altLang="en-US" sz="1500" dirty="0" smtClean="0"/>
              <a:t>시간</a:t>
            </a:r>
            <a:endParaRPr lang="en-US" altLang="ko-KR" sz="1500" dirty="0" smtClean="0"/>
          </a:p>
          <a:p>
            <a:pPr lvl="1"/>
            <a:r>
              <a:rPr lang="ko-KR" altLang="en-US" sz="1500" dirty="0" smtClean="0"/>
              <a:t>자본의 </a:t>
            </a:r>
            <a:r>
              <a:rPr lang="ko-KR" altLang="en-US" sz="1500" dirty="0" smtClean="0"/>
              <a:t>지시에 따르는 종업원</a:t>
            </a:r>
            <a:endParaRPr lang="en-US" altLang="ko-KR" sz="1500" dirty="0" smtClean="0"/>
          </a:p>
          <a:p>
            <a:pPr lvl="1"/>
            <a:endParaRPr lang="en-US" altLang="ko-KR" sz="1500" dirty="0" smtClean="0"/>
          </a:p>
          <a:p>
            <a:r>
              <a:rPr lang="ko-KR" altLang="en-US" sz="1500" dirty="0" smtClean="0"/>
              <a:t>재생산시간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연 </a:t>
            </a:r>
            <a:r>
              <a:rPr lang="en-US" altLang="ko-KR" sz="1500" dirty="0" smtClean="0"/>
              <a:t>1,000</a:t>
            </a:r>
            <a:r>
              <a:rPr lang="ko-KR" altLang="en-US" sz="1500" dirty="0" smtClean="0"/>
              <a:t>시간</a:t>
            </a:r>
            <a:endParaRPr lang="en-US" altLang="ko-KR" sz="1500" dirty="0" smtClean="0"/>
          </a:p>
          <a:p>
            <a:pPr lvl="1"/>
            <a:r>
              <a:rPr lang="ko-KR" altLang="en-US" sz="1500" dirty="0" smtClean="0"/>
              <a:t>다시 일하기 위해 준비</a:t>
            </a:r>
            <a:endParaRPr lang="en-US" altLang="ko-KR" sz="1500" dirty="0" smtClean="0"/>
          </a:p>
          <a:p>
            <a:pPr lvl="1"/>
            <a:endParaRPr lang="en-US" altLang="ko-KR" sz="1500" dirty="0" smtClean="0"/>
          </a:p>
          <a:p>
            <a:r>
              <a:rPr lang="ko-KR" altLang="en-US" sz="1500" dirty="0" smtClean="0"/>
              <a:t>수면 시간 연 </a:t>
            </a:r>
            <a:r>
              <a:rPr lang="en-US" altLang="ko-KR" sz="1500" dirty="0" smtClean="0"/>
              <a:t>2200</a:t>
            </a:r>
            <a:r>
              <a:rPr lang="ko-KR" altLang="en-US" sz="1500" dirty="0" smtClean="0"/>
              <a:t>시간</a:t>
            </a:r>
            <a:endParaRPr lang="en-US" altLang="ko-KR" sz="1500" dirty="0" smtClean="0"/>
          </a:p>
          <a:p>
            <a:endParaRPr lang="en-US" altLang="ko-KR" sz="1500" dirty="0" smtClean="0"/>
          </a:p>
          <a:p>
            <a:r>
              <a:rPr lang="ko-KR" altLang="en-US" sz="1500" dirty="0" smtClean="0"/>
              <a:t>시민으로 </a:t>
            </a:r>
            <a:r>
              <a:rPr lang="ko-KR" altLang="en-US" sz="1500" dirty="0" smtClean="0"/>
              <a:t>자유를 허락 받은 시간은</a:t>
            </a:r>
            <a:r>
              <a:rPr lang="en-US" altLang="ko-KR" sz="1500" dirty="0" smtClean="0"/>
              <a:t>? </a:t>
            </a:r>
          </a:p>
          <a:p>
            <a:pPr lvl="1"/>
            <a:r>
              <a:rPr lang="ko-KR" altLang="en-US" sz="1500" dirty="0" smtClean="0"/>
              <a:t>연 </a:t>
            </a:r>
            <a:r>
              <a:rPr lang="en-US" altLang="ko-KR" sz="1500" dirty="0" smtClean="0"/>
              <a:t>2300</a:t>
            </a:r>
            <a:r>
              <a:rPr lang="ko-KR" altLang="en-US" sz="1500" dirty="0" smtClean="0"/>
              <a:t>시간 이하</a:t>
            </a:r>
            <a:endParaRPr lang="ko-KR" altLang="en-US" sz="1500" dirty="0" smtClean="0"/>
          </a:p>
          <a:p>
            <a:endParaRPr lang="ko-KR" altLang="en-US" sz="1500" dirty="0"/>
          </a:p>
        </p:txBody>
      </p:sp>
      <p:graphicFrame>
        <p:nvGraphicFramePr>
          <p:cNvPr id="6" name="내용 개체 틀 3"/>
          <p:cNvGraphicFramePr>
            <a:graphicFrameLocks/>
          </p:cNvGraphicFramePr>
          <p:nvPr/>
        </p:nvGraphicFramePr>
        <p:xfrm>
          <a:off x="2699792" y="1340768"/>
          <a:ext cx="720080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orient="vert" idx="1"/>
          </p:nvPr>
        </p:nvSpPr>
        <p:spPr>
          <a:xfrm>
            <a:off x="251520" y="1600200"/>
            <a:ext cx="8435280" cy="4525963"/>
          </a:xfrm>
        </p:spPr>
        <p:txBody>
          <a:bodyPr vert="horz">
            <a:normAutofit fontScale="85000" lnSpcReduction="10000"/>
          </a:bodyPr>
          <a:lstStyle/>
          <a:p>
            <a:r>
              <a:rPr lang="ko-KR" altLang="en-US" dirty="0" smtClean="0"/>
              <a:t>노동시간</a:t>
            </a:r>
            <a:r>
              <a:rPr lang="en-US" altLang="ko-KR" dirty="0" smtClean="0"/>
              <a:t>(</a:t>
            </a:r>
            <a:r>
              <a:rPr lang="ko-KR" altLang="en-US" dirty="0" smtClean="0"/>
              <a:t>출근준비시간</a:t>
            </a:r>
            <a:r>
              <a:rPr lang="en-US" altLang="ko-KR" dirty="0" smtClean="0"/>
              <a:t>,</a:t>
            </a:r>
            <a:r>
              <a:rPr lang="ko-KR" altLang="en-US" dirty="0" smtClean="0"/>
              <a:t>이동시간포함</a:t>
            </a:r>
            <a:r>
              <a:rPr lang="en-US" altLang="ko-KR" dirty="0" smtClean="0"/>
              <a:t>) ____________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재생산 시간</a:t>
            </a:r>
            <a:r>
              <a:rPr lang="en-US" altLang="ko-KR" dirty="0" smtClean="0"/>
              <a:t>(</a:t>
            </a:r>
            <a:r>
              <a:rPr lang="ko-KR" altLang="en-US" dirty="0" smtClean="0"/>
              <a:t>가사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교육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피로로 인한 휴식 등 가족 유지와 다음 노동을 위해 사용되는</a:t>
            </a:r>
            <a:r>
              <a:rPr lang="en-US" altLang="ko-KR" dirty="0" smtClean="0"/>
              <a:t>) ____________</a:t>
            </a:r>
          </a:p>
          <a:p>
            <a:pPr lvl="1"/>
            <a:endParaRPr lang="en-US" altLang="ko-KR" dirty="0"/>
          </a:p>
          <a:p>
            <a:r>
              <a:rPr lang="ko-KR" altLang="en-US" dirty="0" smtClean="0"/>
              <a:t>수면시간 </a:t>
            </a:r>
            <a:r>
              <a:rPr lang="en-US" altLang="ko-KR" dirty="0" smtClean="0"/>
              <a:t>____________</a:t>
            </a:r>
          </a:p>
          <a:p>
            <a:endParaRPr lang="en-US" altLang="ko-KR" dirty="0"/>
          </a:p>
          <a:p>
            <a:r>
              <a:rPr lang="ko-KR" altLang="en-US" dirty="0" smtClean="0"/>
              <a:t>시민으로 활동하는 시간</a:t>
            </a:r>
            <a:r>
              <a:rPr lang="en-US" altLang="ko-KR" dirty="0" smtClean="0"/>
              <a:t>(</a:t>
            </a:r>
            <a:r>
              <a:rPr lang="ko-KR" altLang="en-US" dirty="0" smtClean="0"/>
              <a:t>위 시간 제외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__________</a:t>
            </a:r>
            <a:endParaRPr lang="en-US" altLang="ko-KR" dirty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414867"/>
            <a:ext cx="7308304" cy="45720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당신의 시간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 또는 주</a:t>
            </a:r>
            <a:r>
              <a:rPr lang="en-US" altLang="ko-KR" dirty="0" smtClean="0"/>
              <a:t>)</a:t>
            </a:r>
            <a:r>
              <a:rPr lang="ko-KR" altLang="en-US" dirty="0" smtClean="0"/>
              <a:t> 써 넣으세요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민주노조는 노동자가 시민으로 인정받는 수단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민주노조의 기본활동 </a:t>
            </a:r>
            <a:r>
              <a:rPr lang="en-US" altLang="ko-KR" dirty="0" smtClean="0"/>
              <a:t>: </a:t>
            </a:r>
          </a:p>
          <a:p>
            <a:pPr lvl="1"/>
            <a:r>
              <a:rPr lang="ko-KR" altLang="en-US" dirty="0" smtClean="0"/>
              <a:t>고용안정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임금인상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노동시간단축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최소한 </a:t>
            </a:r>
            <a:r>
              <a:rPr lang="en-US" altLang="ko-KR" dirty="0" smtClean="0"/>
              <a:t>50% </a:t>
            </a:r>
            <a:r>
              <a:rPr lang="ko-KR" altLang="en-US" dirty="0" smtClean="0"/>
              <a:t>시민이 되기 위해 </a:t>
            </a:r>
            <a:r>
              <a:rPr lang="en-US" altLang="ko-KR" dirty="0" smtClean="0"/>
              <a:t>:</a:t>
            </a:r>
          </a:p>
          <a:p>
            <a:pPr lvl="1"/>
            <a:r>
              <a:rPr lang="ko-KR" altLang="en-US" dirty="0" smtClean="0"/>
              <a:t>노동시간 </a:t>
            </a:r>
            <a:r>
              <a:rPr lang="en-US" altLang="ko-KR" dirty="0" smtClean="0"/>
              <a:t>1,400</a:t>
            </a:r>
            <a:r>
              <a:rPr lang="ko-KR" altLang="en-US" dirty="0" smtClean="0"/>
              <a:t>시간 내외로 축소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그만큼의 임금인상과 고용보장</a:t>
            </a:r>
            <a:endParaRPr lang="ko-KR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민주노조는 함께 싸워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함께 이기는 것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>
          <a:xfrm>
            <a:off x="5436096" y="764704"/>
            <a:ext cx="3707904" cy="5328592"/>
          </a:xfrm>
        </p:spPr>
        <p:txBody>
          <a:bodyPr/>
          <a:lstStyle/>
          <a:p>
            <a:pPr algn="just"/>
            <a:r>
              <a:rPr lang="en-US" altLang="ko-KR" dirty="0" smtClean="0"/>
              <a:t>- </a:t>
            </a:r>
            <a:r>
              <a:rPr lang="ko-KR" altLang="en-US" dirty="0" smtClean="0"/>
              <a:t>임금인상과 노동시간 단축은 자본에게는 그만큼의 이익 감소</a:t>
            </a:r>
            <a:endParaRPr lang="en-US" altLang="ko-KR" dirty="0" smtClean="0"/>
          </a:p>
          <a:p>
            <a:pPr algn="just"/>
            <a:endParaRPr lang="en-US" altLang="ko-KR" dirty="0" smtClean="0"/>
          </a:p>
          <a:p>
            <a:pPr algn="just">
              <a:buFontTx/>
              <a:buChar char="-"/>
            </a:pPr>
            <a:r>
              <a:rPr lang="ko-KR" altLang="en-US" dirty="0" smtClean="0"/>
              <a:t> 노동자가 시민이 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자본은 주인 행세를 할 수 없는 것</a:t>
            </a:r>
            <a:endParaRPr lang="en-US" altLang="ko-KR" dirty="0" smtClean="0"/>
          </a:p>
          <a:p>
            <a:pPr algn="just">
              <a:buFontTx/>
              <a:buChar char="-"/>
            </a:pPr>
            <a:endParaRPr lang="en-US" altLang="ko-KR" dirty="0" smtClean="0"/>
          </a:p>
          <a:p>
            <a:pPr algn="just">
              <a:buFontTx/>
              <a:buChar char="-"/>
            </a:pPr>
            <a:r>
              <a:rPr lang="en-US" altLang="ko-KR" dirty="0" smtClean="0"/>
              <a:t> </a:t>
            </a:r>
            <a:r>
              <a:rPr lang="ko-KR" altLang="en-US" dirty="0" smtClean="0"/>
              <a:t>시민으로 인정받는 투쟁이 바로 계급투쟁</a:t>
            </a:r>
            <a:endParaRPr lang="en-US" altLang="ko-KR" dirty="0" smtClean="0"/>
          </a:p>
          <a:p>
            <a:pPr algn="just">
              <a:buFontTx/>
              <a:buChar char="-"/>
            </a:pPr>
            <a:endParaRPr lang="en-US" altLang="ko-KR" dirty="0" smtClean="0"/>
          </a:p>
          <a:p>
            <a:pPr algn="just">
              <a:buFontTx/>
              <a:buChar char="-"/>
            </a:pPr>
            <a:r>
              <a:rPr lang="ko-KR" altLang="en-US" dirty="0" smtClean="0"/>
              <a:t> 하지만 노동자는 혼자 싸워 이길 수 없음</a:t>
            </a:r>
            <a:r>
              <a:rPr lang="en-US" altLang="ko-KR" dirty="0" smtClean="0"/>
              <a:t>.</a:t>
            </a:r>
            <a:endParaRPr lang="en-US" altLang="ko-KR" dirty="0" smtClean="0"/>
          </a:p>
          <a:p>
            <a:pPr algn="just"/>
            <a:endParaRPr lang="ko-KR" altLang="en-US" dirty="0"/>
          </a:p>
        </p:txBody>
      </p:sp>
      <p:pic>
        <p:nvPicPr>
          <p:cNvPr id="22530" name="Picture 2" descr="http://www.handypia.org/files/attach/images/68941/580/907/002/%ED%9D%AC%EB%A7%9D%EB%B2%84%EC%8A%A4.jpg"/>
          <p:cNvPicPr>
            <a:picLocks noGrp="1" noChangeAspect="1" noChangeArrowheads="1"/>
          </p:cNvPicPr>
          <p:nvPr>
            <p:ph type="media"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5792" y="408822"/>
            <a:ext cx="3334240" cy="42425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한국의 자본주의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</a:t>
            </a:r>
            <a:r>
              <a:rPr lang="ko-KR" altLang="en-US" dirty="0" smtClean="0"/>
              <a:t>공공기관은 왜 민간위탁을 하는가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graphicFrame>
        <p:nvGraphicFramePr>
          <p:cNvPr id="8" name="내용 개체 틀 7"/>
          <p:cNvGraphicFramePr>
            <a:graphicFrameLocks noGrp="1"/>
          </p:cNvGraphicFramePr>
          <p:nvPr>
            <p:ph sz="half" idx="1"/>
          </p:nvPr>
        </p:nvGraphicFramePr>
        <p:xfrm>
          <a:off x="0" y="1700808"/>
          <a:ext cx="4038600" cy="3971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5536" y="1124744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자본을 지원 하기 위해 시민서비스 축소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나쁜일자리를</a:t>
            </a:r>
            <a:r>
              <a:rPr lang="ko-KR" altLang="en-US" dirty="0" smtClean="0"/>
              <a:t> 통한 이익 창출을 도모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2" name="톱니 모양의 오른쪽 화살표 11"/>
          <p:cNvSpPr/>
          <p:nvPr/>
        </p:nvSpPr>
        <p:spPr>
          <a:xfrm>
            <a:off x="3635896" y="2996952"/>
            <a:ext cx="864096" cy="504056"/>
          </a:xfrm>
          <a:prstGeom prst="notch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14" name="내용 개체 틀 13"/>
          <p:cNvGraphicFramePr>
            <a:graphicFrameLocks noGrp="1"/>
          </p:cNvGraphicFramePr>
          <p:nvPr>
            <p:ph sz="half" idx="2"/>
          </p:nvPr>
        </p:nvGraphicFramePr>
        <p:xfrm>
          <a:off x="4355976" y="1676400"/>
          <a:ext cx="4614664" cy="4200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광주광역시 예산의 예</a:t>
            </a:r>
            <a:endParaRPr lang="ko-KR" altLang="en-US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sz="half" idx="1"/>
          </p:nvPr>
        </p:nvGraphicFramePr>
        <p:xfrm>
          <a:off x="457200" y="1676400"/>
          <a:ext cx="7787207" cy="208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2712"/>
                <a:gridCol w="2160240"/>
                <a:gridCol w="2304255"/>
              </a:tblGrid>
              <a:tr h="520125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2011</a:t>
                      </a:r>
                      <a:r>
                        <a:rPr lang="ko-KR" altLang="en-US" dirty="0" smtClean="0"/>
                        <a:t>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작년 대비 증가</a:t>
                      </a:r>
                      <a:endParaRPr lang="ko-KR" altLang="en-US" dirty="0"/>
                    </a:p>
                  </a:txBody>
                  <a:tcPr/>
                </a:tc>
              </a:tr>
              <a:tr h="52012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기업 직접 지원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892</a:t>
                      </a:r>
                      <a:r>
                        <a:rPr lang="ko-KR" altLang="en-US" dirty="0" smtClean="0"/>
                        <a:t>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238</a:t>
                      </a:r>
                      <a:r>
                        <a:rPr lang="ko-KR" altLang="en-US" dirty="0" smtClean="0"/>
                        <a:t>억 증가</a:t>
                      </a:r>
                      <a:endParaRPr lang="ko-KR" altLang="en-US" dirty="0"/>
                    </a:p>
                  </a:txBody>
                  <a:tcPr/>
                </a:tc>
              </a:tr>
              <a:tr h="52012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문화예술 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지역토호지원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1,771</a:t>
                      </a:r>
                      <a:r>
                        <a:rPr lang="ko-KR" altLang="en-US" dirty="0" smtClean="0"/>
                        <a:t>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150</a:t>
                      </a:r>
                      <a:r>
                        <a:rPr lang="ko-KR" altLang="en-US" dirty="0" smtClean="0"/>
                        <a:t>억 증가</a:t>
                      </a:r>
                      <a:endParaRPr lang="ko-KR" altLang="en-US" dirty="0"/>
                    </a:p>
                  </a:txBody>
                  <a:tcPr/>
                </a:tc>
              </a:tr>
              <a:tr h="52012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수송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교통</a:t>
                      </a:r>
                      <a:r>
                        <a:rPr lang="en-US" altLang="ko-KR" dirty="0" smtClean="0"/>
                        <a:t>( </a:t>
                      </a:r>
                      <a:r>
                        <a:rPr lang="ko-KR" altLang="en-US" dirty="0" smtClean="0"/>
                        <a:t>공공교통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3,059</a:t>
                      </a:r>
                      <a:r>
                        <a:rPr lang="ko-KR" altLang="en-US" dirty="0" smtClean="0"/>
                        <a:t>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118</a:t>
                      </a:r>
                      <a:r>
                        <a:rPr lang="ko-KR" altLang="en-US" dirty="0" smtClean="0"/>
                        <a:t>억 감소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429309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- </a:t>
            </a:r>
            <a:r>
              <a:rPr lang="ko-KR" altLang="en-US" b="1" dirty="0" smtClean="0"/>
              <a:t>공공서비스 감소 </a:t>
            </a:r>
            <a:r>
              <a:rPr lang="en-US" altLang="ko-KR" b="1" dirty="0" smtClean="0"/>
              <a:t>+ </a:t>
            </a:r>
            <a:r>
              <a:rPr lang="ko-KR" altLang="en-US" b="1" dirty="0" smtClean="0"/>
              <a:t>민간위탁 증가 </a:t>
            </a:r>
            <a:r>
              <a:rPr lang="en-US" altLang="ko-KR" b="1" dirty="0" smtClean="0"/>
              <a:t>= </a:t>
            </a:r>
            <a:r>
              <a:rPr lang="ko-KR" altLang="en-US" b="1" dirty="0" smtClean="0"/>
              <a:t>기업과 지역토호 지원금의 증가 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한미 </a:t>
            </a:r>
            <a:r>
              <a:rPr lang="en-US" altLang="ko-KR" dirty="0" smtClean="0"/>
              <a:t>FTA, </a:t>
            </a:r>
            <a:r>
              <a:rPr lang="ko-KR" altLang="en-US" dirty="0" smtClean="0"/>
              <a:t>왜 기를 쓰고 통과시키려고 하나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9512" y="4077072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상</a:t>
            </a:r>
            <a:r>
              <a:rPr lang="ko-KR" altLang="en-US" dirty="0"/>
              <a:t>품</a:t>
            </a:r>
            <a:r>
              <a:rPr lang="ko-KR" altLang="en-US" dirty="0" smtClean="0"/>
              <a:t>개방확대</a:t>
            </a:r>
            <a:endParaRPr lang="en-US" altLang="ko-KR" dirty="0" smtClean="0"/>
          </a:p>
          <a:p>
            <a:r>
              <a:rPr lang="ko-KR" altLang="en-US" dirty="0" smtClean="0"/>
              <a:t>시장규제완화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403648" y="314096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노동시장규제철폐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59832" y="249289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금융시장규제철폐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191683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공공부문규제철</a:t>
            </a:r>
            <a:r>
              <a:rPr lang="ko-KR" altLang="en-US" dirty="0"/>
              <a:t>폐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위쪽 화살표 4"/>
          <p:cNvSpPr/>
          <p:nvPr/>
        </p:nvSpPr>
        <p:spPr>
          <a:xfrm>
            <a:off x="1835696" y="1628800"/>
            <a:ext cx="936104" cy="136815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아래쪽 화살표 6"/>
          <p:cNvSpPr/>
          <p:nvPr/>
        </p:nvSpPr>
        <p:spPr>
          <a:xfrm>
            <a:off x="1835696" y="3645024"/>
            <a:ext cx="936104" cy="14401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203848" y="1844824"/>
            <a:ext cx="4968552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규제 철폐 </a:t>
            </a:r>
            <a:r>
              <a:rPr lang="en-US" altLang="ko-KR" dirty="0" smtClean="0"/>
              <a:t>(</a:t>
            </a:r>
            <a:r>
              <a:rPr lang="ko-KR" altLang="en-US" dirty="0"/>
              <a:t>상</a:t>
            </a:r>
            <a:r>
              <a:rPr lang="ko-KR" altLang="en-US" dirty="0" smtClean="0"/>
              <a:t>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금융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재벌 이익 </a:t>
            </a:r>
            <a:r>
              <a:rPr lang="en-US" altLang="ko-KR" dirty="0" smtClean="0"/>
              <a:t>(</a:t>
            </a:r>
            <a:r>
              <a:rPr lang="ko-KR" altLang="en-US" dirty="0" smtClean="0"/>
              <a:t>재벌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년 사이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배 이상 증가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자산 투기 이익 </a:t>
            </a:r>
            <a:r>
              <a:rPr lang="en-US" altLang="ko-KR" dirty="0" smtClean="0"/>
              <a:t>(</a:t>
            </a:r>
            <a:r>
              <a:rPr lang="ko-KR" altLang="en-US" dirty="0" smtClean="0"/>
              <a:t>부동산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년 사이 </a:t>
            </a:r>
            <a:r>
              <a:rPr lang="en-US" altLang="ko-KR" dirty="0" smtClean="0"/>
              <a:t>5</a:t>
            </a:r>
            <a:r>
              <a:rPr lang="ko-KR" altLang="en-US" dirty="0" smtClean="0"/>
              <a:t>배 증가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75856" y="3717032"/>
            <a:ext cx="496855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err="1" smtClean="0"/>
              <a:t>비정규직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배 증가</a:t>
            </a:r>
            <a:endParaRPr lang="en-US" altLang="ko-KR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실질임금 정체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저임</a:t>
            </a:r>
            <a:r>
              <a:rPr lang="ko-KR" altLang="en-US" dirty="0"/>
              <a:t>금 </a:t>
            </a:r>
            <a:r>
              <a:rPr lang="ko-KR" altLang="en-US" dirty="0" smtClean="0"/>
              <a:t>노동자층 확대</a:t>
            </a:r>
            <a:endParaRPr lang="en-US" altLang="ko-KR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dirty="0" smtClean="0"/>
              <a:t>경제위</a:t>
            </a:r>
            <a:r>
              <a:rPr lang="ko-KR" altLang="en-US" dirty="0"/>
              <a:t>기 </a:t>
            </a:r>
            <a:r>
              <a:rPr lang="ko-KR" altLang="en-US" dirty="0" smtClean="0"/>
              <a:t>빈도 </a:t>
            </a:r>
            <a:endParaRPr lang="en-US" altLang="ko-K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96</a:t>
            </a:r>
            <a:r>
              <a:rPr lang="ko-KR" altLang="en-US" dirty="0" smtClean="0"/>
              <a:t>년과 </a:t>
            </a:r>
            <a:r>
              <a:rPr lang="en-US" altLang="ko-KR" dirty="0" smtClean="0"/>
              <a:t>2011</a:t>
            </a:r>
            <a:r>
              <a:rPr lang="ko-KR" altLang="en-US" dirty="0" smtClean="0"/>
              <a:t>년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 smtClean="0"/>
              <a:t>96</a:t>
            </a:r>
            <a:r>
              <a:rPr lang="ko-KR" altLang="en-US" dirty="0" smtClean="0"/>
              <a:t>년 노동법 날치기</a:t>
            </a:r>
            <a:endParaRPr lang="en-US" altLang="ko-KR" dirty="0" smtClean="0"/>
          </a:p>
          <a:p>
            <a:r>
              <a:rPr lang="en-US" altLang="ko-KR" dirty="0" smtClean="0"/>
              <a:t>97</a:t>
            </a:r>
            <a:r>
              <a:rPr lang="ko-KR" altLang="en-US" dirty="0" smtClean="0"/>
              <a:t>년 외환위기</a:t>
            </a:r>
            <a:endParaRPr lang="en-US" altLang="ko-KR" dirty="0" smtClean="0"/>
          </a:p>
          <a:p>
            <a:r>
              <a:rPr lang="en-US" altLang="ko-KR" dirty="0" smtClean="0"/>
              <a:t>DJ </a:t>
            </a:r>
            <a:r>
              <a:rPr lang="ko-KR" altLang="en-US" dirty="0" smtClean="0"/>
              <a:t>당선</a:t>
            </a:r>
            <a:endParaRPr lang="en-US" altLang="ko-KR" dirty="0" smtClean="0"/>
          </a:p>
          <a:p>
            <a:r>
              <a:rPr lang="ko-KR" altLang="en-US" dirty="0" smtClean="0"/>
              <a:t>대규</a:t>
            </a:r>
            <a:r>
              <a:rPr lang="ko-KR" altLang="en-US" dirty="0" smtClean="0"/>
              <a:t>모 </a:t>
            </a:r>
            <a:r>
              <a:rPr lang="ko-KR" altLang="en-US" dirty="0" smtClean="0"/>
              <a:t>정리해고</a:t>
            </a:r>
            <a:endParaRPr lang="en-US" altLang="ko-KR" dirty="0" smtClean="0"/>
          </a:p>
          <a:p>
            <a:r>
              <a:rPr lang="ko-KR" altLang="en-US" dirty="0" smtClean="0"/>
              <a:t>재벌 일부 부도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대부분 이익 급증</a:t>
            </a:r>
            <a:endParaRPr lang="en-US" altLang="ko-KR" dirty="0" smtClean="0"/>
          </a:p>
          <a:p>
            <a:r>
              <a:rPr lang="ko-KR" altLang="en-US" dirty="0" smtClean="0"/>
              <a:t>빈부격</a:t>
            </a:r>
            <a:r>
              <a:rPr lang="ko-KR" altLang="en-US" dirty="0" smtClean="0"/>
              <a:t>차 </a:t>
            </a:r>
            <a:r>
              <a:rPr lang="ko-KR" altLang="en-US" dirty="0" smtClean="0"/>
              <a:t>최악 증가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ko-KR" dirty="0" smtClean="0"/>
              <a:t>2011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FTA </a:t>
            </a:r>
            <a:r>
              <a:rPr lang="ko-KR" altLang="en-US" dirty="0" smtClean="0"/>
              <a:t>날치기</a:t>
            </a:r>
            <a:endParaRPr lang="en-US" altLang="ko-KR" dirty="0" smtClean="0"/>
          </a:p>
          <a:p>
            <a:r>
              <a:rPr lang="en-US" altLang="ko-KR" dirty="0" smtClean="0"/>
              <a:t>2012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유럽발경제위기</a:t>
            </a:r>
            <a:endParaRPr lang="en-US" altLang="ko-KR" dirty="0" smtClean="0"/>
          </a:p>
          <a:p>
            <a:r>
              <a:rPr lang="ko-KR" altLang="en-US" dirty="0" smtClean="0"/>
              <a:t>정권교체</a:t>
            </a:r>
            <a:endParaRPr lang="en-US" altLang="ko-KR" dirty="0" smtClean="0"/>
          </a:p>
          <a:p>
            <a:r>
              <a:rPr lang="ko-KR" altLang="en-US" dirty="0" smtClean="0"/>
              <a:t>대규모 구조조정</a:t>
            </a:r>
            <a:endParaRPr lang="en-US" altLang="ko-KR" dirty="0" smtClean="0"/>
          </a:p>
          <a:p>
            <a:r>
              <a:rPr lang="ko-KR" altLang="en-US" dirty="0" smtClean="0"/>
              <a:t>재</a:t>
            </a:r>
            <a:r>
              <a:rPr lang="ko-KR" altLang="en-US" dirty="0" smtClean="0"/>
              <a:t>벌 </a:t>
            </a:r>
            <a:r>
              <a:rPr lang="ko-KR" altLang="en-US" dirty="0" smtClean="0"/>
              <a:t>미국에서 생존</a:t>
            </a:r>
            <a:endParaRPr lang="en-US" altLang="ko-KR" dirty="0" smtClean="0"/>
          </a:p>
          <a:p>
            <a:r>
              <a:rPr lang="ko-KR" altLang="en-US" dirty="0" smtClean="0"/>
              <a:t>공공부</a:t>
            </a:r>
            <a:r>
              <a:rPr lang="ko-KR" altLang="en-US" dirty="0" smtClean="0"/>
              <a:t>문 </a:t>
            </a:r>
            <a:r>
              <a:rPr lang="ko-KR" altLang="en-US" dirty="0" smtClean="0"/>
              <a:t>시장화</a:t>
            </a:r>
            <a:endParaRPr lang="en-US" altLang="ko-KR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한국은 어떻게 재벌의 나라가 되었는가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graphicFrame>
        <p:nvGraphicFramePr>
          <p:cNvPr id="5" name="차트 4"/>
          <p:cNvGraphicFramePr/>
          <p:nvPr/>
        </p:nvGraphicFramePr>
        <p:xfrm>
          <a:off x="251520" y="1196752"/>
          <a:ext cx="6119548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차트 5"/>
          <p:cNvGraphicFramePr/>
          <p:nvPr/>
        </p:nvGraphicFramePr>
        <p:xfrm>
          <a:off x="3131840" y="3848100"/>
          <a:ext cx="5688632" cy="3009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초국적기업이</a:t>
            </a:r>
            <a:r>
              <a:rPr lang="ko-KR" altLang="en-US" dirty="0" smtClean="0"/>
              <a:t> 된 재벌들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369584" y="2191512"/>
          <a:ext cx="5976664" cy="1247286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158324"/>
                <a:gridCol w="1158324"/>
                <a:gridCol w="1158324"/>
                <a:gridCol w="1343368"/>
                <a:gridCol w="1158324"/>
              </a:tblGrid>
              <a:tr h="3060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TV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휴대폰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메모리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LCD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3060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국내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1,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53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37,425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149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3060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국외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35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157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0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6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3060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국내비중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3%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25%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100%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96%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69384" y="240753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삼성전자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907702" y="3991712"/>
          <a:ext cx="6480723" cy="1206756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071989"/>
                <a:gridCol w="959741"/>
                <a:gridCol w="959741"/>
                <a:gridCol w="959741"/>
                <a:gridCol w="959741"/>
                <a:gridCol w="770213"/>
                <a:gridCol w="799557"/>
              </a:tblGrid>
              <a:tr h="1755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　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휴대폰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TV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세탁기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냉장고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에어컨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LCD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2061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국내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60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3.5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5.4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3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5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5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2061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국외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85.7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25.3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4.6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5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8.1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0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  <a:tr h="2057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/>
                        <a:t>국내비중</a:t>
                      </a:r>
                      <a:endParaRPr lang="ko-KR" alt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/>
                        <a:t>41%</a:t>
                      </a:r>
                      <a:endParaRPr lang="en-US" sz="1200" b="1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12%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54%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38%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38%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/>
                        <a:t>100%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한양중고딕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3568" y="413572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LG</a:t>
            </a:r>
            <a:r>
              <a:rPr lang="ko-KR" altLang="en-US" dirty="0" smtClean="0"/>
              <a:t>전자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410144" y="1844824"/>
            <a:ext cx="1050288" cy="318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200" dirty="0" smtClean="0"/>
              <a:t>단위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백만개</a:t>
            </a:r>
            <a:endParaRPr lang="ko-KR" altLang="en-US" sz="1200" dirty="0">
              <a:solidFill>
                <a:srgbClr val="000000"/>
              </a:solidFill>
              <a:latin typeface="한양중고딕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740352" y="3789040"/>
            <a:ext cx="1050288" cy="318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200" dirty="0" smtClean="0"/>
              <a:t>단위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백만개</a:t>
            </a:r>
            <a:endParaRPr lang="ko-KR" altLang="en-US" sz="1200" dirty="0">
              <a:solidFill>
                <a:srgbClr val="000000"/>
              </a:solidFill>
              <a:latin typeface="한양중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은행보다 더 큰 재벌의 금융 계열사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67544" y="1700808"/>
          <a:ext cx="8352928" cy="3672408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088232"/>
                <a:gridCol w="6264696"/>
              </a:tblGrid>
              <a:tr h="9289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삼성그룹  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금융계열사 수익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매출 </a:t>
                      </a:r>
                      <a:r>
                        <a:rPr lang="en-US" altLang="ko-KR" dirty="0" smtClean="0"/>
                        <a:t>47</a:t>
                      </a:r>
                      <a:r>
                        <a:rPr lang="ko-KR" altLang="en-US" dirty="0" smtClean="0"/>
                        <a:t>조 순익 </a:t>
                      </a:r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조 </a:t>
                      </a:r>
                      <a:r>
                        <a:rPr lang="en-US" altLang="ko-KR" dirty="0" smtClean="0"/>
                        <a:t>&gt;&gt; </a:t>
                      </a:r>
                      <a:r>
                        <a:rPr lang="ko-KR" altLang="en-US" dirty="0" smtClean="0"/>
                        <a:t>국민은행그룹 </a:t>
                      </a:r>
                      <a:r>
                        <a:rPr lang="en-US" altLang="ko-KR" dirty="0" smtClean="0"/>
                        <a:t>25</a:t>
                      </a:r>
                      <a:r>
                        <a:rPr lang="ko-KR" altLang="en-US" dirty="0" err="1" smtClean="0"/>
                        <a:t>조매출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조순익</a:t>
                      </a:r>
                      <a:endParaRPr lang="ko-KR" altLang="en-US" dirty="0"/>
                    </a:p>
                  </a:txBody>
                  <a:tcPr/>
                </a:tc>
              </a:tr>
              <a:tr h="91447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30</a:t>
                      </a:r>
                      <a:r>
                        <a:rPr lang="ko-KR" altLang="en-US" dirty="0" smtClean="0"/>
                        <a:t>대 재벌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err="1" smtClean="0"/>
                        <a:t>현금성</a:t>
                      </a:r>
                      <a:r>
                        <a:rPr lang="ko-KR" altLang="en-US" dirty="0" smtClean="0"/>
                        <a:t> 자산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2002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43</a:t>
                      </a:r>
                      <a:r>
                        <a:rPr lang="ko-KR" altLang="en-US" dirty="0" smtClean="0"/>
                        <a:t>조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 2010</a:t>
                      </a:r>
                      <a:r>
                        <a:rPr lang="ko-KR" altLang="en-US" dirty="0" smtClean="0">
                          <a:sym typeface="Wingdings" pitchFamily="2" charset="2"/>
                        </a:rPr>
                        <a:t>년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138</a:t>
                      </a:r>
                      <a:r>
                        <a:rPr lang="ko-KR" altLang="en-US" dirty="0" smtClean="0">
                          <a:sym typeface="Wingdings" pitchFamily="2" charset="2"/>
                        </a:rPr>
                        <a:t>조</a:t>
                      </a:r>
                      <a:endParaRPr lang="ko-KR" altLang="en-US" dirty="0"/>
                    </a:p>
                  </a:txBody>
                  <a:tcPr/>
                </a:tc>
              </a:tr>
              <a:tr h="91447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30</a:t>
                      </a:r>
                      <a:r>
                        <a:rPr lang="ko-KR" altLang="en-US" dirty="0" smtClean="0"/>
                        <a:t>대 재벌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부채비율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1997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509%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 2010</a:t>
                      </a:r>
                      <a:r>
                        <a:rPr lang="ko-KR" altLang="en-US" dirty="0" smtClean="0">
                          <a:sym typeface="Wingdings" pitchFamily="2" charset="2"/>
                        </a:rPr>
                        <a:t>년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142%</a:t>
                      </a:r>
                      <a:endParaRPr lang="ko-KR" altLang="en-US" dirty="0"/>
                    </a:p>
                  </a:txBody>
                  <a:tcPr/>
                </a:tc>
              </a:tr>
              <a:tr h="91447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30</a:t>
                      </a:r>
                      <a:r>
                        <a:rPr lang="ko-KR" altLang="en-US" dirty="0" smtClean="0"/>
                        <a:t>대 재벌의 </a:t>
                      </a:r>
                      <a:r>
                        <a:rPr lang="ko-KR" altLang="en-US" dirty="0" smtClean="0"/>
                        <a:t>비수신 금융 산업 비중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97</a:t>
                      </a:r>
                      <a:r>
                        <a:rPr lang="ko-KR" altLang="en-US" dirty="0" smtClean="0"/>
                        <a:t>년 </a:t>
                      </a:r>
                      <a:r>
                        <a:rPr lang="en-US" altLang="ko-KR" dirty="0" smtClean="0"/>
                        <a:t>30% </a:t>
                      </a:r>
                      <a:r>
                        <a:rPr lang="ko-KR" altLang="en-US" dirty="0" smtClean="0"/>
                        <a:t>내외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 2010</a:t>
                      </a:r>
                      <a:r>
                        <a:rPr lang="ko-KR" altLang="en-US" dirty="0" smtClean="0">
                          <a:sym typeface="Wingdings" pitchFamily="2" charset="2"/>
                        </a:rPr>
                        <a:t>년 </a:t>
                      </a:r>
                      <a:r>
                        <a:rPr lang="en-US" altLang="ko-KR" dirty="0" smtClean="0">
                          <a:sym typeface="Wingdings" pitchFamily="2" charset="2"/>
                        </a:rPr>
                        <a:t>80% </a:t>
                      </a:r>
                      <a:r>
                        <a:rPr lang="ko-KR" altLang="en-US" dirty="0" smtClean="0">
                          <a:sym typeface="Wingdings" pitchFamily="2" charset="2"/>
                        </a:rPr>
                        <a:t>내외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경제위기</a:t>
            </a:r>
            <a:r>
              <a:rPr lang="en-US" altLang="ko-KR" dirty="0" smtClean="0"/>
              <a:t>=</a:t>
            </a:r>
            <a:r>
              <a:rPr lang="ko-KR" altLang="en-US" dirty="0" smtClean="0"/>
              <a:t>노동은 죽고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재벌은 사는</a:t>
            </a:r>
            <a:r>
              <a:rPr lang="en-US" altLang="ko-KR" dirty="0" smtClean="0"/>
              <a:t>..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67544" y="1772816"/>
          <a:ext cx="7488832" cy="3096342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3334069"/>
                <a:gridCol w="1384921"/>
                <a:gridCol w="1384921"/>
                <a:gridCol w="1384921"/>
              </a:tblGrid>
              <a:tr h="516057">
                <a:tc>
                  <a:txBody>
                    <a:bodyPr/>
                    <a:lstStyle/>
                    <a:p>
                      <a:pPr algn="r" fontAlgn="ctr"/>
                      <a:endParaRPr lang="ko-KR" altLang="en-US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2008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2009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2010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516057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1</a:t>
                      </a:r>
                      <a:r>
                        <a:rPr lang="ko-KR" altLang="en-US" sz="2000" u="none" strike="noStrike"/>
                        <a:t>인당 국민총소득</a:t>
                      </a:r>
                      <a:r>
                        <a:rPr lang="en-US" altLang="ko-KR" sz="2000" u="none" strike="noStrike"/>
                        <a:t>(</a:t>
                      </a:r>
                      <a:r>
                        <a:rPr lang="ko-KR" altLang="en-US" sz="2000" u="none" strike="noStrike"/>
                        <a:t>만원</a:t>
                      </a:r>
                      <a:r>
                        <a:rPr lang="en-US" altLang="ko-KR" sz="2000" u="none" strike="noStrike"/>
                        <a:t>)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2,128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2,195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2,400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516057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000" u="none" strike="noStrike"/>
                        <a:t>노동소득분배율</a:t>
                      </a:r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61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60.9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59.2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516057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000" u="none" strike="noStrike"/>
                        <a:t>고용률</a:t>
                      </a:r>
                      <a:endParaRPr lang="ko-KR" altLang="en-US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59.5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58.6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58.7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516057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30</a:t>
                      </a:r>
                      <a:r>
                        <a:rPr lang="ko-KR" altLang="en-US" sz="2000" u="none" strike="noStrike"/>
                        <a:t>대 재벌 매출</a:t>
                      </a:r>
                      <a:r>
                        <a:rPr lang="en-US" altLang="ko-KR" sz="2000" u="none" strike="noStrike"/>
                        <a:t>(</a:t>
                      </a:r>
                      <a:r>
                        <a:rPr lang="ko-KR" altLang="en-US" sz="2000" u="none" strike="noStrike"/>
                        <a:t>조원</a:t>
                      </a:r>
                      <a:r>
                        <a:rPr lang="en-US" altLang="ko-KR" sz="2000" u="none" strike="noStrike"/>
                        <a:t>)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000" u="none" strike="noStrike"/>
                        <a:t>       </a:t>
                      </a:r>
                      <a:r>
                        <a:rPr lang="en-US" altLang="ko-KR" sz="2000" u="none" strike="noStrike"/>
                        <a:t>939 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000" u="none" strike="noStrike" dirty="0"/>
                        <a:t>       </a:t>
                      </a:r>
                      <a:r>
                        <a:rPr lang="en-US" altLang="ko-KR" sz="2000" u="none" strike="noStrike" dirty="0"/>
                        <a:t>941 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2000" u="none" strike="noStrike"/>
                        <a:t>     </a:t>
                      </a:r>
                      <a:r>
                        <a:rPr lang="en-US" altLang="ko-KR" sz="2000" u="none" strike="noStrike"/>
                        <a:t>1,121 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516057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30</a:t>
                      </a:r>
                      <a:r>
                        <a:rPr lang="ko-KR" altLang="en-US" sz="2000" u="none" strike="noStrike" dirty="0"/>
                        <a:t>대 재벌 순익</a:t>
                      </a:r>
                      <a:r>
                        <a:rPr lang="en-US" altLang="ko-KR" sz="2000" u="none" strike="noStrike" dirty="0"/>
                        <a:t>(</a:t>
                      </a:r>
                      <a:r>
                        <a:rPr lang="ko-KR" altLang="en-US" sz="2000" u="none" strike="noStrike" dirty="0"/>
                        <a:t>조원</a:t>
                      </a:r>
                      <a:r>
                        <a:rPr lang="en-US" altLang="ko-KR" sz="2000" u="none" strike="noStrike" dirty="0"/>
                        <a:t>)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/>
                        <a:t>33</a:t>
                      </a:r>
                      <a:endParaRPr lang="en-US" altLang="ko-KR" sz="2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46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2000" u="none" strike="noStrike" dirty="0"/>
                        <a:t>79</a:t>
                      </a:r>
                      <a:endParaRPr lang="en-US" altLang="ko-KR" sz="2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재벌은 노동 수탈의 꼭대기에 위치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7" name="다이어그램 6"/>
          <p:cNvGraphicFramePr/>
          <p:nvPr/>
        </p:nvGraphicFramePr>
        <p:xfrm>
          <a:off x="1547664" y="5486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2012</a:t>
            </a:r>
            <a:r>
              <a:rPr lang="ko-KR" altLang="en-US" dirty="0" smtClean="0"/>
              <a:t>년 전망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경제위기 심화 </a:t>
            </a:r>
            <a:r>
              <a:rPr lang="en-US" altLang="ko-KR" dirty="0" smtClean="0"/>
              <a:t>_ </a:t>
            </a:r>
            <a:r>
              <a:rPr lang="ko-KR" altLang="en-US" dirty="0" smtClean="0"/>
              <a:t>대책 없는 유럽</a:t>
            </a:r>
            <a:endParaRPr lang="ko-KR" alt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331968"/>
          </a:xfrm>
        </p:spPr>
        <p:txBody>
          <a:bodyPr/>
          <a:lstStyle/>
          <a:p>
            <a:r>
              <a:rPr lang="ko-KR" altLang="en-US" dirty="0" smtClean="0"/>
              <a:t>재정위기에서 은행위기로</a:t>
            </a:r>
            <a:r>
              <a:rPr lang="en-US" altLang="ko-KR" dirty="0" smtClean="0"/>
              <a:t>. </a:t>
            </a:r>
            <a:r>
              <a:rPr lang="ko-KR" altLang="en-US" dirty="0" smtClean="0"/>
              <a:t>대마필사</a:t>
            </a:r>
            <a:r>
              <a:rPr lang="en-US" altLang="ko-KR" dirty="0" smtClean="0"/>
              <a:t>(</a:t>
            </a:r>
            <a:r>
              <a:rPr lang="ko-KR" altLang="en-US" dirty="0" smtClean="0"/>
              <a:t>大馬必死</a:t>
            </a:r>
            <a:r>
              <a:rPr lang="en-US" altLang="ko-KR" dirty="0" smtClean="0"/>
              <a:t>)</a:t>
            </a:r>
          </a:p>
        </p:txBody>
      </p:sp>
      <p:pic>
        <p:nvPicPr>
          <p:cNvPr id="6" name="_x67428120" descr="EMB00000f4c239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276872"/>
            <a:ext cx="6480720" cy="4370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재벌 중심 노동 배제 정책 강화</a:t>
            </a:r>
            <a:endParaRPr lang="ko-KR" alt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331968"/>
          </a:xfrm>
        </p:spPr>
        <p:txBody>
          <a:bodyPr/>
          <a:lstStyle/>
          <a:p>
            <a:r>
              <a:rPr lang="ko-KR" altLang="en-US" dirty="0" smtClean="0"/>
              <a:t>재벌 수출 지원 중심 경제 정책 강화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정치 권력의 재벌에 대한 통제 수준 약화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재벌의 공세적 노동 탄압 확대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재벌의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기업화 확대와 국민경제 이탈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흔들리는 노동자 정치</a:t>
            </a:r>
            <a:endParaRPr lang="ko-KR" altLang="en-US" dirty="0"/>
          </a:p>
        </p:txBody>
      </p:sp>
      <p:pic>
        <p:nvPicPr>
          <p:cNvPr id="41986" name="Picture 2" descr="http://photonews.paran.com/newsphoto/2011/11/17/hg/hg001-172108860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024415" cy="22322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55576" y="4077072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ko-KR" altLang="en-US" b="1" dirty="0" smtClean="0"/>
              <a:t> 노동 없는 진보정당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노동 없는 복지 만연</a:t>
            </a:r>
            <a:endParaRPr lang="en-US" altLang="ko-KR" b="1" dirty="0" smtClean="0"/>
          </a:p>
          <a:p>
            <a:pPr>
              <a:buFontTx/>
              <a:buChar char="-"/>
            </a:pPr>
            <a:endParaRPr lang="en-US" altLang="ko-KR" b="1" dirty="0"/>
          </a:p>
          <a:p>
            <a:pPr>
              <a:buFontTx/>
              <a:buChar char="-"/>
            </a:pPr>
            <a:r>
              <a:rPr lang="en-US" altLang="ko-KR" b="1" dirty="0" smtClean="0"/>
              <a:t> </a:t>
            </a:r>
            <a:r>
              <a:rPr lang="ko-KR" altLang="en-US" b="1" dirty="0" smtClean="0"/>
              <a:t>지금 경제위기 시대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노동 위기 시대는 정권교체</a:t>
            </a:r>
            <a:r>
              <a:rPr lang="en-US" altLang="ko-KR" b="1" dirty="0"/>
              <a:t> </a:t>
            </a:r>
            <a:r>
              <a:rPr lang="ko-KR" altLang="en-US" b="1" dirty="0" smtClean="0"/>
              <a:t>이상이 필요</a:t>
            </a:r>
            <a:r>
              <a:rPr lang="en-US" altLang="ko-KR" b="1" dirty="0" smtClean="0"/>
              <a:t>!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스스로 일어서는 노동자</a:t>
            </a:r>
            <a:endParaRPr lang="ko-KR" altLang="en-US" dirty="0"/>
          </a:p>
        </p:txBody>
      </p:sp>
      <p:pic>
        <p:nvPicPr>
          <p:cNvPr id="29700" name="Picture 4" descr="http://i2.media.daumcdn.net/photo-media/201106/29/hani/20110629170049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3021410" cy="4539209"/>
          </a:xfrm>
          <a:prstGeom prst="rect">
            <a:avLst/>
          </a:prstGeom>
          <a:noFill/>
        </p:spPr>
      </p:pic>
      <p:pic>
        <p:nvPicPr>
          <p:cNvPr id="29702" name="Picture 6" descr="http://thumb.mt.co.kr/06/2011/10/2011101212121637424_1.jpg?time=0907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836712"/>
            <a:ext cx="3672408" cy="2511927"/>
          </a:xfrm>
          <a:prstGeom prst="rect">
            <a:avLst/>
          </a:prstGeom>
          <a:noFill/>
        </p:spPr>
      </p:pic>
      <p:pic>
        <p:nvPicPr>
          <p:cNvPr id="29704" name="Picture 8" descr="http://ngt.jinbo.net/files/attach/images/402/635/003/%EC%8A%A4%ED%8E%98%EC%9D%B8%EA%B4%91%EC%9E%A5%EC%A0%90%EA%B1%B0%EB%AA%A8%EC%8A%B5(counterfire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717032"/>
            <a:ext cx="3842067" cy="2513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>
          <a:xfrm>
            <a:off x="3275856" y="664780"/>
            <a:ext cx="5563344" cy="38100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노동자운동연구소 </a:t>
            </a:r>
            <a:r>
              <a:rPr lang="en-US" altLang="ko-KR" dirty="0" smtClean="0"/>
              <a:t>02-778-4001, psspawm@gmail.com</a:t>
            </a:r>
            <a:endParaRPr lang="ko-KR" altLang="en-US" dirty="0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2856</TotalTime>
  <Words>886</Words>
  <Application>Microsoft Office PowerPoint</Application>
  <PresentationFormat>화면 슬라이드 쇼(4:3)</PresentationFormat>
  <Paragraphs>249</Paragraphs>
  <Slides>27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디자인 사용자 지정</vt:lpstr>
      <vt:lpstr>자본주의와 노동자</vt:lpstr>
      <vt:lpstr>노동자는 시민인가?</vt:lpstr>
      <vt:lpstr>슬라이드 3</vt:lpstr>
      <vt:lpstr>민주화 운동</vt:lpstr>
      <vt:lpstr>시민으로 인정받지 못한 노동자들</vt:lpstr>
      <vt:lpstr>신분제와 민주공화국</vt:lpstr>
      <vt:lpstr>자유 민주주의?  자본의 민주주의!</vt:lpstr>
      <vt:lpstr>당신의 시간(일 또는 주) 써 넣으세요</vt:lpstr>
      <vt:lpstr>민주노조는 노동자가 시민으로 인정받는 수단</vt:lpstr>
      <vt:lpstr>민주노조는 함께 싸워, 함께 이기는 것</vt:lpstr>
      <vt:lpstr>한국의 자본주의</vt:lpstr>
      <vt:lpstr>I. 공공기관은 왜 민간위탁을 하는가?</vt:lpstr>
      <vt:lpstr>광주광역시 예산의 예</vt:lpstr>
      <vt:lpstr>II. 한미 FTA, 왜 기를 쓰고 통과시키려고 하나?</vt:lpstr>
      <vt:lpstr>슬라이드 15</vt:lpstr>
      <vt:lpstr>96년과 2011년</vt:lpstr>
      <vt:lpstr>III. 한국은 어떻게 재벌의 나라가 되었는가?</vt:lpstr>
      <vt:lpstr>초국적기업이 된 재벌들</vt:lpstr>
      <vt:lpstr>은행보다 더 큰 재벌의 금융 계열사</vt:lpstr>
      <vt:lpstr>경제위기=노동은 죽고, 재벌은 사는..</vt:lpstr>
      <vt:lpstr>재벌은 노동 수탈의 꼭대기에 위치</vt:lpstr>
      <vt:lpstr>2012년 전망</vt:lpstr>
      <vt:lpstr>경제위기 심화 _ 대책 없는 유럽</vt:lpstr>
      <vt:lpstr>한국, 재벌 중심 노동 배제 정책 강화</vt:lpstr>
      <vt:lpstr>흔들리는 노동자 정치</vt:lpstr>
      <vt:lpstr>스스로 일어서는 노동자</vt:lpstr>
      <vt:lpstr>감사합니다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자본주의와 노동자</dc:title>
  <dc:creator>jwhan</dc:creator>
  <cp:lastModifiedBy>jwhan</cp:lastModifiedBy>
  <cp:revision>9</cp:revision>
  <dcterms:created xsi:type="dcterms:W3CDTF">2011-11-22T05:01:57Z</dcterms:created>
  <dcterms:modified xsi:type="dcterms:W3CDTF">2011-11-24T04:38:12Z</dcterms:modified>
</cp:coreProperties>
</file>